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2"/>
  </p:notesMasterIdLst>
  <p:sldIdLst>
    <p:sldId id="256" r:id="rId2"/>
    <p:sldId id="259" r:id="rId3"/>
    <p:sldId id="258" r:id="rId4"/>
    <p:sldId id="261" r:id="rId5"/>
    <p:sldId id="262" r:id="rId6"/>
    <p:sldId id="264" r:id="rId7"/>
    <p:sldId id="263" r:id="rId8"/>
    <p:sldId id="266" r:id="rId9"/>
    <p:sldId id="269" r:id="rId10"/>
    <p:sldId id="270" r:id="rId11"/>
    <p:sldId id="268" r:id="rId12"/>
    <p:sldId id="271" r:id="rId13"/>
    <p:sldId id="272" r:id="rId14"/>
    <p:sldId id="273" r:id="rId15"/>
    <p:sldId id="275" r:id="rId16"/>
    <p:sldId id="274" r:id="rId17"/>
    <p:sldId id="276" r:id="rId18"/>
    <p:sldId id="278" r:id="rId19"/>
    <p:sldId id="277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3366FF"/>
    <a:srgbClr val="005EA4"/>
    <a:srgbClr val="022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076F0F0-0357-41B8-B863-939CDCCF3F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774839-EEF8-4132-8DE0-414D1BE9EF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207F1-103F-4818-97F6-5A9A939DC77D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F493DED-E389-4535-9198-1C5158B232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A9D73319-BDFB-4574-9D58-2E8EAE3DC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EB46B5-53B5-4307-8E87-C1F5A194CB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903D40-DC43-49EC-96E9-538FC2EE0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EAC85-0885-436A-9854-D73DA6C2AA3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506E1-84CB-48CC-9587-95D378EB346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35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ns-thoma-schule.de/sekretariat-hausmeister" TargetMode="External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ns-thoma-schule.de/wp-content/uploads/2019/08/Anmeldungsformular_Duale_Arbeitsvorbereitung.pdf" TargetMode="External"/><Relationship Id="rId5" Type="http://schemas.openxmlformats.org/officeDocument/2006/relationships/image" Target="../media/image2.png"/><Relationship Id="rId4" Type="http://schemas.openxmlformats.org/officeDocument/2006/relationships/hyperlink" Target="mailto:diana.fehrenbach@lkbh.de" TargetMode="External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ns-thoma-schule.de/beratung" TargetMode="External"/><Relationship Id="rId3" Type="http://schemas.openxmlformats.org/officeDocument/2006/relationships/slide" Target="slide8.xml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49.png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slide" Target="slide9.xml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16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7.jpeg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12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20.xml"/><Relationship Id="rId5" Type="http://schemas.openxmlformats.org/officeDocument/2006/relationships/image" Target="../media/image9.jpeg"/><Relationship Id="rId10" Type="http://schemas.openxmlformats.org/officeDocument/2006/relationships/slide" Target="slide3.xml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slide" Target="slide20.xml"/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12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slide" Target="slide3.xml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12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3.xml"/><Relationship Id="rId5" Type="http://schemas.openxmlformats.org/officeDocument/2006/relationships/image" Target="../media/image17.jpeg"/><Relationship Id="rId10" Type="http://schemas.openxmlformats.org/officeDocument/2006/relationships/slide" Target="slide4.xml"/><Relationship Id="rId4" Type="http://schemas.openxmlformats.org/officeDocument/2006/relationships/image" Target="../media/image16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slide" Target="slide3.xml"/><Relationship Id="rId5" Type="http://schemas.openxmlformats.org/officeDocument/2006/relationships/image" Target="../media/image29.jpeg"/><Relationship Id="rId10" Type="http://schemas.openxmlformats.org/officeDocument/2006/relationships/image" Target="../media/image16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5.xml"/><Relationship Id="rId18" Type="http://schemas.openxmlformats.org/officeDocument/2006/relationships/image" Target="../media/image41.png"/><Relationship Id="rId3" Type="http://schemas.openxmlformats.org/officeDocument/2006/relationships/image" Target="../media/image33.png"/><Relationship Id="rId21" Type="http://schemas.openxmlformats.org/officeDocument/2006/relationships/slide" Target="slide9.xml"/><Relationship Id="rId7" Type="http://schemas.openxmlformats.org/officeDocument/2006/relationships/image" Target="../media/image36.jpeg"/><Relationship Id="rId12" Type="http://schemas.openxmlformats.org/officeDocument/2006/relationships/image" Target="../media/image38.png"/><Relationship Id="rId17" Type="http://schemas.openxmlformats.org/officeDocument/2006/relationships/hyperlink" Target="https://www.hans-thoma-schule.de/beratung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slide" Target="slide13.xml"/><Relationship Id="rId5" Type="http://schemas.openxmlformats.org/officeDocument/2006/relationships/image" Target="../media/image34.png"/><Relationship Id="rId15" Type="http://schemas.openxmlformats.org/officeDocument/2006/relationships/slide" Target="slide12.xml"/><Relationship Id="rId10" Type="http://schemas.openxmlformats.org/officeDocument/2006/relationships/image" Target="../media/image37.png"/><Relationship Id="rId19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16.xml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3.png"/><Relationship Id="rId7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17.xml"/><Relationship Id="rId10" Type="http://schemas.openxmlformats.org/officeDocument/2006/relationships/slide" Target="slide3.xml"/><Relationship Id="rId4" Type="http://schemas.openxmlformats.org/officeDocument/2006/relationships/image" Target="../media/image44.png"/><Relationship Id="rId9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s Thoma Schule Imagefilm — JF Agency">
            <a:extLst>
              <a:ext uri="{FF2B5EF4-FFF2-40B4-BE49-F238E27FC236}">
                <a16:creationId xmlns:a16="http://schemas.microsoft.com/office/drawing/2014/main" id="{A72B2F29-53C9-4F5F-AA12-0771A2BA0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755780"/>
            <a:ext cx="9179015" cy="53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CA7C4F77-203A-49A4-AAF9-6C69A407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0806" y="1378663"/>
            <a:ext cx="3889222" cy="258660"/>
          </a:xfrm>
        </p:spPr>
        <p:txBody>
          <a:bodyPr>
            <a:noAutofit/>
          </a:bodyPr>
          <a:lstStyle/>
          <a:p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Online- Infoveranstaltung</a:t>
            </a:r>
          </a:p>
          <a:p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 </a:t>
            </a:r>
          </a:p>
          <a:p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</a:p>
          <a:p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zweijährige- Berufsfachschule</a:t>
            </a:r>
          </a:p>
          <a:p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19.01.2021</a:t>
            </a:r>
          </a:p>
          <a:p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Tx/>
              <a:buChar char="-"/>
            </a:pPr>
            <a:endParaRPr lang="de-DE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de-DE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de-DE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1310EEB1-B66A-4CA3-9C4C-2610BEE9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084" y="830522"/>
            <a:ext cx="2832035" cy="5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9DEBDC-3E2A-46E9-8E26-D495289B7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330" y="109915"/>
            <a:ext cx="7940351" cy="2266579"/>
          </a:xfrm>
        </p:spPr>
        <p:txBody>
          <a:bodyPr>
            <a:norm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Hans-Thoma-Schule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Titisee-Neustadt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Berufliche Schulen des Landkreises Breisgau-Hochschwarzwald - PDF  Kostenfreier Download">
            <a:extLst>
              <a:ext uri="{FF2B5EF4-FFF2-40B4-BE49-F238E27FC236}">
                <a16:creationId xmlns:a16="http://schemas.microsoft.com/office/drawing/2014/main" id="{F23BD0FB-CFD3-40CE-ABDA-4EBFBB9A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0471" y="603003"/>
            <a:ext cx="7552791" cy="538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 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 der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F33FF3-9BE1-458D-88EE-DCE265321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71032"/>
            <a:ext cx="7315201" cy="5213716"/>
          </a:xfrm>
        </p:spPr>
        <p:txBody>
          <a:bodyPr/>
          <a:lstStyle/>
          <a:p>
            <a:endParaRPr lang="de-DE" sz="3200" b="1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01. Februar bis 01. März 2021</a:t>
            </a:r>
          </a:p>
          <a:p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Anmeldeformular -&gt;  findet ihr hier  </a:t>
            </a:r>
          </a:p>
          <a:p>
            <a:pPr marL="0" indent="0">
              <a:buNone/>
            </a:pP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+tabellarischer Lebenslauf    	  </a:t>
            </a:r>
          </a:p>
          <a:p>
            <a:pPr marL="0" indent="0">
              <a:buNone/>
            </a:pP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+Zeugnis </a:t>
            </a:r>
          </a:p>
          <a:p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Im Sekretariat der Hans-Thoma- Schule bei Frau Fehrenbach</a:t>
            </a:r>
          </a:p>
          <a:p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Tel: 07651/9090	</a:t>
            </a:r>
          </a:p>
          <a:p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E-Mail:</a:t>
            </a:r>
            <a:r>
              <a:rPr lang="de-DE" sz="2800" b="0" i="0" dirty="0">
                <a:solidFill>
                  <a:srgbClr val="5A6771"/>
                </a:solidFill>
                <a:effectLst/>
                <a:latin typeface="NeuzeitGro"/>
              </a:rPr>
              <a:t> </a:t>
            </a:r>
            <a:r>
              <a:rPr lang="de-DE" sz="2800" b="0" i="0" u="sng" dirty="0">
                <a:solidFill>
                  <a:schemeClr val="bg1"/>
                </a:solidFill>
                <a:effectLst/>
                <a:latin typeface="NeuzeitG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diana.fehrenbach@lkbh.de</a:t>
            </a:r>
            <a:endParaRPr lang="de-DE" sz="3200" b="1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he Off Button: Amazon.de: Apps für Android">
            <a:hlinkClick r:id="rId6"/>
            <a:extLst>
              <a:ext uri="{FF2B5EF4-FFF2-40B4-BE49-F238E27FC236}">
                <a16:creationId xmlns:a16="http://schemas.microsoft.com/office/drawing/2014/main" id="{DABF20F8-0464-43C8-BF66-83B7D0257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1892" y="1808429"/>
            <a:ext cx="319817" cy="3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e Off Button: Amazon.de: Apps für Android">
            <a:hlinkClick r:id="rId8"/>
            <a:extLst>
              <a:ext uri="{FF2B5EF4-FFF2-40B4-BE49-F238E27FC236}">
                <a16:creationId xmlns:a16="http://schemas.microsoft.com/office/drawing/2014/main" id="{3987C83C-2F93-4D83-ACFA-E3FC2C11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62" y="4001544"/>
            <a:ext cx="319817" cy="3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30196F3-513B-4866-8D57-D22B8D2C1915}"/>
              </a:ext>
            </a:extLst>
          </p:cNvPr>
          <p:cNvGrpSpPr/>
          <p:nvPr/>
        </p:nvGrpSpPr>
        <p:grpSpPr>
          <a:xfrm>
            <a:off x="3269213" y="416614"/>
            <a:ext cx="8034049" cy="708836"/>
            <a:chOff x="4275236" y="1094278"/>
            <a:chExt cx="6581426" cy="1397453"/>
          </a:xfrm>
        </p:grpSpPr>
        <p:sp>
          <p:nvSpPr>
            <p:cNvPr id="34" name="Gleichschenkliges Dreieck 33">
              <a:extLst>
                <a:ext uri="{FF2B5EF4-FFF2-40B4-BE49-F238E27FC236}">
                  <a16:creationId xmlns:a16="http://schemas.microsoft.com/office/drawing/2014/main" id="{C5ED89FF-C053-4697-B3B9-63398E7B617B}"/>
                </a:ext>
              </a:extLst>
            </p:cNvPr>
            <p:cNvSpPr/>
            <p:nvPr/>
          </p:nvSpPr>
          <p:spPr>
            <a:xfrm rot="21420498">
              <a:off x="4275236" y="2254316"/>
              <a:ext cx="1957623" cy="23741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35" name="Titel 2">
              <a:extLst>
                <a:ext uri="{FF2B5EF4-FFF2-40B4-BE49-F238E27FC236}">
                  <a16:creationId xmlns:a16="http://schemas.microsoft.com/office/drawing/2014/main" id="{E5AC874A-0CB3-4D8F-A620-8AB936E56D63}"/>
                </a:ext>
              </a:extLst>
            </p:cNvPr>
            <p:cNvSpPr txBox="1">
              <a:spLocks/>
            </p:cNvSpPr>
            <p:nvPr/>
          </p:nvSpPr>
          <p:spPr>
            <a:xfrm>
              <a:off x="4706221" y="1094278"/>
              <a:ext cx="6150441" cy="1025313"/>
            </a:xfrm>
            <a:prstGeom prst="rect">
              <a:avLst/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de-DE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Wann</a:t>
              </a: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de-DE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Wie </a:t>
              </a: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und </a:t>
              </a:r>
              <a:r>
                <a:rPr lang="de-DE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</a:t>
              </a: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muss ich mich bewerben?</a:t>
              </a:r>
            </a:p>
          </p:txBody>
        </p:sp>
        <p:sp>
          <p:nvSpPr>
            <p:cNvPr id="36" name="Gleichschenkliges Dreieck 35">
              <a:extLst>
                <a:ext uri="{FF2B5EF4-FFF2-40B4-BE49-F238E27FC236}">
                  <a16:creationId xmlns:a16="http://schemas.microsoft.com/office/drawing/2014/main" id="{35E4F31D-8FB1-41C6-BE91-70AD1AE22F66}"/>
                </a:ext>
              </a:extLst>
            </p:cNvPr>
            <p:cNvSpPr/>
            <p:nvPr/>
          </p:nvSpPr>
          <p:spPr>
            <a:xfrm flipV="1">
              <a:off x="4681031" y="2107667"/>
              <a:ext cx="1555275" cy="258405"/>
            </a:xfrm>
            <a:prstGeom prst="triangle">
              <a:avLst>
                <a:gd name="adj" fmla="val 100000"/>
              </a:avLst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</a:pPr>
              <a:endParaRPr lang="de-DE" sz="2400" spc="-6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id="{3A1EA5D6-7E3A-4DE6-A618-019963B37CDC}"/>
              </a:ext>
            </a:extLst>
          </p:cNvPr>
          <p:cNvSpPr/>
          <p:nvPr/>
        </p:nvSpPr>
        <p:spPr>
          <a:xfrm rot="21362488">
            <a:off x="244987" y="6224059"/>
            <a:ext cx="1810134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/>
              <a:t>Zurück zum </a:t>
            </a:r>
            <a:r>
              <a:rPr lang="de-DE" sz="1000" b="1" dirty="0">
                <a:hlinkClick r:id="rId9" action="ppaction://hlinksldjump"/>
              </a:rPr>
              <a:t>Hauptmenü</a:t>
            </a:r>
            <a:endParaRPr lang="de-DE" sz="1000" b="1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B253E69-E641-449A-9C7B-3CD5D7703C0C}"/>
              </a:ext>
            </a:extLst>
          </p:cNvPr>
          <p:cNvGrpSpPr/>
          <p:nvPr/>
        </p:nvGrpSpPr>
        <p:grpSpPr>
          <a:xfrm>
            <a:off x="244987" y="5662844"/>
            <a:ext cx="1825023" cy="1055123"/>
            <a:chOff x="6707533" y="5716525"/>
            <a:chExt cx="1825023" cy="1055123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E913A556-F4AB-4299-8D0C-0B18296F92CD}"/>
                </a:ext>
              </a:extLst>
            </p:cNvPr>
            <p:cNvSpPr/>
            <p:nvPr/>
          </p:nvSpPr>
          <p:spPr>
            <a:xfrm rot="21362488">
              <a:off x="6707533" y="6277740"/>
              <a:ext cx="1810134" cy="4939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/>
                <a:t>Zurück zum </a:t>
              </a:r>
              <a:r>
                <a:rPr lang="de-DE" sz="1000" b="1" dirty="0">
                  <a:hlinkClick r:id="rId9" action="ppaction://hlinksldjump"/>
                </a:rPr>
                <a:t>Hauptmenü</a:t>
              </a:r>
              <a:endParaRPr lang="de-DE" sz="1000" b="1" dirty="0"/>
            </a:p>
          </p:txBody>
        </p:sp>
        <p:sp>
          <p:nvSpPr>
            <p:cNvPr id="40" name="Pfeil: nach oben gekrümmt 39">
              <a:hlinkClick r:id="rId9" action="ppaction://hlinksldjump"/>
              <a:extLst>
                <a:ext uri="{FF2B5EF4-FFF2-40B4-BE49-F238E27FC236}">
                  <a16:creationId xmlns:a16="http://schemas.microsoft.com/office/drawing/2014/main" id="{9F7B09CE-BDC6-4416-99DD-4203DB5B1D0B}"/>
                </a:ext>
              </a:extLst>
            </p:cNvPr>
            <p:cNvSpPr/>
            <p:nvPr/>
          </p:nvSpPr>
          <p:spPr>
            <a:xfrm rot="16200000">
              <a:off x="7225237" y="5401168"/>
              <a:ext cx="991962" cy="1622676"/>
            </a:xfrm>
            <a:prstGeom prst="curvedUpArrow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96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 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 an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der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C431CC54-2F4F-49D7-B7B3-005D99E14BA9}"/>
              </a:ext>
            </a:extLst>
          </p:cNvPr>
          <p:cNvSpPr/>
          <p:nvPr/>
        </p:nvSpPr>
        <p:spPr>
          <a:xfrm rot="21362488">
            <a:off x="376401" y="6226263"/>
            <a:ext cx="1970856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hlinkClick r:id="rId3" action="ppaction://hlinksldjump"/>
              </a:rPr>
              <a:t>Zurück zum Lernen im AVdual</a:t>
            </a:r>
            <a:endParaRPr lang="de-DE" sz="1000" b="1" dirty="0"/>
          </a:p>
        </p:txBody>
      </p:sp>
      <p:sp>
        <p:nvSpPr>
          <p:cNvPr id="30" name="Pfeil: nach oben gekrümmt 29">
            <a:hlinkClick r:id="rId4" action="ppaction://hlinksldjump"/>
            <a:extLst>
              <a:ext uri="{FF2B5EF4-FFF2-40B4-BE49-F238E27FC236}">
                <a16:creationId xmlns:a16="http://schemas.microsoft.com/office/drawing/2014/main" id="{74AA2AA6-C9A2-4454-8B46-23193E3A8F87}"/>
              </a:ext>
            </a:extLst>
          </p:cNvPr>
          <p:cNvSpPr/>
          <p:nvPr/>
        </p:nvSpPr>
        <p:spPr>
          <a:xfrm rot="16200000">
            <a:off x="896813" y="5104033"/>
            <a:ext cx="1101294" cy="2000252"/>
          </a:xfrm>
          <a:prstGeom prst="curved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29919AE-334F-491D-9CF4-9F45130654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788" y="4741290"/>
            <a:ext cx="2654438" cy="1990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30072C2-6EC5-47F0-8D44-EAE84BBB45A5}"/>
              </a:ext>
            </a:extLst>
          </p:cNvPr>
          <p:cNvSpPr txBox="1"/>
          <p:nvPr/>
        </p:nvSpPr>
        <p:spPr>
          <a:xfrm>
            <a:off x="4058815" y="550506"/>
            <a:ext cx="71099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Berufsorientierung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Erstgespräch mit </a:t>
            </a:r>
            <a:r>
              <a:rPr lang="de-DE" sz="3200" b="1" spc="-6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Avdual</a:t>
            </a: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-Begleitern</a:t>
            </a:r>
          </a:p>
          <a:p>
            <a:endParaRPr lang="de-DE" sz="3200" b="1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Vorbereitung Job-Start-Börse mit den  </a:t>
            </a:r>
            <a:r>
              <a:rPr lang="de-DE" sz="3200" b="1" spc="-6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Avdual</a:t>
            </a: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-Begleitern</a:t>
            </a:r>
          </a:p>
          <a:p>
            <a:endParaRPr lang="de-DE" sz="3200" b="1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Besuch der Job-Start-Börse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DE" sz="3200" b="1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Block- und Tagespraktikum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e-DE" sz="3200" b="1" spc="-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Unterstützung durch die 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9CBB4D1C-6A49-4027-8919-54D7C6EDEA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7858" y="2576507"/>
            <a:ext cx="1738975" cy="1285271"/>
          </a:xfrm>
          <a:prstGeom prst="rect">
            <a:avLst/>
          </a:prstGeom>
        </p:spPr>
      </p:pic>
      <p:pic>
        <p:nvPicPr>
          <p:cNvPr id="34" name="Grafik 33" descr="Bildergebnis für job start börse hans thoma schule">
            <a:extLst>
              <a:ext uri="{FF2B5EF4-FFF2-40B4-BE49-F238E27FC236}">
                <a16:creationId xmlns:a16="http://schemas.microsoft.com/office/drawing/2014/main" id="{D307D37E-56C9-41A8-A56B-7432626F74AC}"/>
              </a:ext>
            </a:extLst>
          </p:cNvPr>
          <p:cNvPicPr/>
          <p:nvPr/>
        </p:nvPicPr>
        <p:blipFill rotWithShape="1">
          <a:blip r:embed="rId7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11662" y="3638857"/>
            <a:ext cx="1234287" cy="952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The Off Button: Amazon.de: Apps für Android">
            <a:hlinkClick r:id="rId8"/>
            <a:extLst>
              <a:ext uri="{FF2B5EF4-FFF2-40B4-BE49-F238E27FC236}">
                <a16:creationId xmlns:a16="http://schemas.microsoft.com/office/drawing/2014/main" id="{0815657C-6621-44F4-941A-0BC24AB3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098" y="1176061"/>
            <a:ext cx="319817" cy="3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D7214A-9867-4E50-A041-C65DBC7DAE1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7168" y="5306987"/>
            <a:ext cx="3380645" cy="18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 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 an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der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30072C2-6EC5-47F0-8D44-EAE84BBB45A5}"/>
              </a:ext>
            </a:extLst>
          </p:cNvPr>
          <p:cNvSpPr txBox="1"/>
          <p:nvPr/>
        </p:nvSpPr>
        <p:spPr>
          <a:xfrm>
            <a:off x="4058815" y="550506"/>
            <a:ext cx="71099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Hier geht es darum, gemeinsam die Bewältigung von Herausforderungen des  Schulalltags und des zukünftigen Berufslebens zu trainieren:</a:t>
            </a:r>
            <a:endParaRPr kumimoji="0" lang="de-DE" sz="32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C2B6E6-0553-4BF3-80EC-FEC423748F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409" y="2612609"/>
            <a:ext cx="4207481" cy="31538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EC6B71-3D10-4324-9F41-10D35EF944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2276" y="4053860"/>
            <a:ext cx="3552390" cy="266429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1DCF805-00EA-448D-9B61-6ED1194EBCF3}"/>
              </a:ext>
            </a:extLst>
          </p:cNvPr>
          <p:cNvSpPr/>
          <p:nvPr/>
        </p:nvSpPr>
        <p:spPr>
          <a:xfrm rot="21362488">
            <a:off x="376401" y="6226263"/>
            <a:ext cx="1970856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hlinkClick r:id="rId5" action="ppaction://hlinksldjump"/>
              </a:rPr>
              <a:t>Zurück zum Lernen im AVdual</a:t>
            </a:r>
            <a:endParaRPr lang="de-DE" sz="1000" b="1" dirty="0"/>
          </a:p>
        </p:txBody>
      </p:sp>
      <p:sp>
        <p:nvSpPr>
          <p:cNvPr id="10" name="Pfeil: nach oben gekrümmt 9">
            <a:hlinkClick r:id="rId6" action="ppaction://hlinksldjump"/>
            <a:extLst>
              <a:ext uri="{FF2B5EF4-FFF2-40B4-BE49-F238E27FC236}">
                <a16:creationId xmlns:a16="http://schemas.microsoft.com/office/drawing/2014/main" id="{495394ED-E114-4320-B38D-D73CD1953FAA}"/>
              </a:ext>
            </a:extLst>
          </p:cNvPr>
          <p:cNvSpPr/>
          <p:nvPr/>
        </p:nvSpPr>
        <p:spPr>
          <a:xfrm rot="16200000">
            <a:off x="896813" y="5104033"/>
            <a:ext cx="1101294" cy="2000252"/>
          </a:xfrm>
          <a:prstGeom prst="curved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7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 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 an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der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30072C2-6EC5-47F0-8D44-EAE84BBB45A5}"/>
              </a:ext>
            </a:extLst>
          </p:cNvPr>
          <p:cNvSpPr txBox="1"/>
          <p:nvPr/>
        </p:nvSpPr>
        <p:spPr>
          <a:xfrm>
            <a:off x="3974839" y="671803"/>
            <a:ext cx="71099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Offene Lernzeit </a:t>
            </a: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– im Stundenplan fest verankerte Zeiten, in denen jede Schülerin und Schüler selbständig den </a:t>
            </a:r>
            <a:r>
              <a:rPr lang="de-DE" sz="32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Wochenplan</a:t>
            </a: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bearbeiten kann.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Den </a:t>
            </a:r>
            <a:r>
              <a:rPr lang="de-DE" sz="3200" b="1" spc="-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Wochenplan </a:t>
            </a:r>
            <a:r>
              <a:rPr lang="de-DE" sz="32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erhalten die Schülerinnen und Schüler  zu Beginn der neuen Woche von ihren Lehrern in Form einer Lernmappe.</a:t>
            </a:r>
            <a:endParaRPr kumimoji="0" lang="de-DE" sz="32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B0096F1-78CE-4DE8-9AA0-006B4BEABDB7}"/>
              </a:ext>
            </a:extLst>
          </p:cNvPr>
          <p:cNvSpPr/>
          <p:nvPr/>
        </p:nvSpPr>
        <p:spPr>
          <a:xfrm rot="21362488">
            <a:off x="376401" y="6226263"/>
            <a:ext cx="1970856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hlinkClick r:id="rId3" action="ppaction://hlinksldjump"/>
              </a:rPr>
              <a:t>Zurück zum Lernen im AVdual</a:t>
            </a:r>
            <a:endParaRPr lang="de-DE" sz="1000" b="1" dirty="0"/>
          </a:p>
        </p:txBody>
      </p:sp>
      <p:sp>
        <p:nvSpPr>
          <p:cNvPr id="8" name="Pfeil: nach oben gekrümmt 7">
            <a:hlinkClick r:id="rId4" action="ppaction://hlinksldjump"/>
            <a:extLst>
              <a:ext uri="{FF2B5EF4-FFF2-40B4-BE49-F238E27FC236}">
                <a16:creationId xmlns:a16="http://schemas.microsoft.com/office/drawing/2014/main" id="{381E05AC-19B4-4B3D-A69A-FAEDE62AFFFB}"/>
              </a:ext>
            </a:extLst>
          </p:cNvPr>
          <p:cNvSpPr/>
          <p:nvPr/>
        </p:nvSpPr>
        <p:spPr>
          <a:xfrm rot="16200000">
            <a:off x="896813" y="5104033"/>
            <a:ext cx="1101294" cy="2000252"/>
          </a:xfrm>
          <a:prstGeom prst="curved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0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 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 an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der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C431CC54-2F4F-49D7-B7B3-005D99E14BA9}"/>
              </a:ext>
            </a:extLst>
          </p:cNvPr>
          <p:cNvSpPr/>
          <p:nvPr/>
        </p:nvSpPr>
        <p:spPr>
          <a:xfrm rot="21362488">
            <a:off x="244987" y="6224059"/>
            <a:ext cx="1810134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Zurück zum 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 action="ppaction://hlinksldjump"/>
              </a:rPr>
              <a:t>Schulalltag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0" name="Pfeil: nach oben gekrümmt 29">
            <a:hlinkClick r:id="rId4" action="ppaction://hlinksldjump"/>
            <a:extLst>
              <a:ext uri="{FF2B5EF4-FFF2-40B4-BE49-F238E27FC236}">
                <a16:creationId xmlns:a16="http://schemas.microsoft.com/office/drawing/2014/main" id="{74AA2AA6-C9A2-4454-8B46-23193E3A8F87}"/>
              </a:ext>
            </a:extLst>
          </p:cNvPr>
          <p:cNvSpPr/>
          <p:nvPr/>
        </p:nvSpPr>
        <p:spPr>
          <a:xfrm rot="16200000">
            <a:off x="762691" y="5347487"/>
            <a:ext cx="991962" cy="1622676"/>
          </a:xfrm>
          <a:prstGeom prst="curved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30072C2-6EC5-47F0-8D44-EAE84BBB45A5}"/>
              </a:ext>
            </a:extLst>
          </p:cNvPr>
          <p:cNvSpPr txBox="1"/>
          <p:nvPr/>
        </p:nvSpPr>
        <p:spPr>
          <a:xfrm>
            <a:off x="3890330" y="646086"/>
            <a:ext cx="71099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Lernberatung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Jede Schülerin/ jeder Schüler ist einem Lernberater (Lehrer) zugeteilt, der in intensiv in diesem Schuljahr begleitet.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Zu dieser Beratung gehören im 14-tägigen Rhythmus Gespräche zwischen der Schülerin/ </a:t>
            </a:r>
            <a:r>
              <a:rPr lang="de-DE" sz="3200" b="1" spc="-6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demSchüler</a:t>
            </a:r>
            <a:r>
              <a:rPr lang="de-DE" sz="32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 und seinem Lernberater und mehrere über das Schuljahr verteilte Zielvereinbarungsgespräche mit den Eltern.</a:t>
            </a:r>
            <a:endParaRPr kumimoji="0" lang="de-DE" sz="32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92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 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 an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der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30072C2-6EC5-47F0-8D44-EAE84BBB45A5}"/>
              </a:ext>
            </a:extLst>
          </p:cNvPr>
          <p:cNvSpPr txBox="1"/>
          <p:nvPr/>
        </p:nvSpPr>
        <p:spPr>
          <a:xfrm>
            <a:off x="3890330" y="181957"/>
            <a:ext cx="71099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spc="-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Niveaudifferenziertes Lernen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Bei uns arbeiten die Schülerinnen und Schüler in zwei unterschiedlichen </a:t>
            </a:r>
            <a:r>
              <a:rPr kumimoji="0" lang="de-DE" sz="3200" b="1" i="0" u="none" strike="noStrike" kern="1200" cap="none" spc="-6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Lerniveaus</a:t>
            </a: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, d.h.: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spc="-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Niveau-B</a:t>
            </a: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: Alle die </a:t>
            </a:r>
            <a:r>
              <a:rPr lang="de-DE" sz="3200" b="1" spc="-6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SuS</a:t>
            </a: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, die nach dem AVdual in die Berufsausbildung gehen möchten und einen AVdual-Abschluss anstreben.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Niveau-C</a:t>
            </a: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: </a:t>
            </a: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Alle die </a:t>
            </a:r>
            <a:r>
              <a:rPr lang="de-DE" sz="3200" b="1" spc="-6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SuS</a:t>
            </a: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, die nach dem AVdual ein weiteres Schuljahr in der zweijährigen Berufsfachschule besuchen möchten, um einen Mittleren </a:t>
            </a:r>
            <a:b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</a:br>
            <a:r>
              <a:rPr lang="de-DE" sz="32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Bildungsabschluss zu erwerben.</a:t>
            </a:r>
            <a:endParaRPr kumimoji="0" lang="de-DE" sz="3200" b="1" i="0" u="none" strike="noStrike" kern="1200" cap="none" spc="-6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3B7E962-571A-4C09-8A76-532C31FAB097}"/>
              </a:ext>
            </a:extLst>
          </p:cNvPr>
          <p:cNvSpPr/>
          <p:nvPr/>
        </p:nvSpPr>
        <p:spPr>
          <a:xfrm rot="21362488">
            <a:off x="376401" y="6226263"/>
            <a:ext cx="1970856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hlinkClick r:id="rId3" action="ppaction://hlinksldjump"/>
              </a:rPr>
              <a:t>Zurück zum Lernen im AVdual</a:t>
            </a:r>
            <a:endParaRPr lang="de-DE" sz="1000" b="1" dirty="0"/>
          </a:p>
        </p:txBody>
      </p:sp>
      <p:sp>
        <p:nvSpPr>
          <p:cNvPr id="8" name="Pfeil: nach oben gekrümmt 7">
            <a:hlinkClick r:id="rId4" action="ppaction://hlinksldjump"/>
            <a:extLst>
              <a:ext uri="{FF2B5EF4-FFF2-40B4-BE49-F238E27FC236}">
                <a16:creationId xmlns:a16="http://schemas.microsoft.com/office/drawing/2014/main" id="{829E43B2-550D-4444-9ADA-98721217463F}"/>
              </a:ext>
            </a:extLst>
          </p:cNvPr>
          <p:cNvSpPr/>
          <p:nvPr/>
        </p:nvSpPr>
        <p:spPr>
          <a:xfrm rot="16200000">
            <a:off x="896813" y="5104033"/>
            <a:ext cx="1101294" cy="2000252"/>
          </a:xfrm>
          <a:prstGeom prst="curved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0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 an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der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30072C2-6EC5-47F0-8D44-EAE84BBB45A5}"/>
              </a:ext>
            </a:extLst>
          </p:cNvPr>
          <p:cNvSpPr txBox="1"/>
          <p:nvPr/>
        </p:nvSpPr>
        <p:spPr>
          <a:xfrm>
            <a:off x="3890330" y="646086"/>
            <a:ext cx="71099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Lernberatung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Jede Schülerin/ jeder Schüler ist einem Lernberater (Lehrer) zugeteilt, der in intensiv in diesem Schuljahr begleitet.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Zu dieser Beratung gehören im 14-tägigen Rhythmus Gespräche zwischen der Schülerin/ dem Schüler und seinem Lernberater und mehrere über das Schuljahr verteilte Zielvereinbarungs-gespräche mit den Eltern.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17356B1-7196-4064-9F2B-0D6A2E2767D0}"/>
              </a:ext>
            </a:extLst>
          </p:cNvPr>
          <p:cNvSpPr/>
          <p:nvPr/>
        </p:nvSpPr>
        <p:spPr>
          <a:xfrm rot="21362488">
            <a:off x="376401" y="6226263"/>
            <a:ext cx="1970856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hlinkClick r:id="rId3" action="ppaction://hlinksldjump"/>
              </a:rPr>
              <a:t>Zurück zum Lernen im AVdual</a:t>
            </a:r>
            <a:endParaRPr lang="de-DE" sz="1000" b="1" dirty="0"/>
          </a:p>
        </p:txBody>
      </p:sp>
      <p:sp>
        <p:nvSpPr>
          <p:cNvPr id="8" name="Pfeil: nach oben gekrümmt 7">
            <a:hlinkClick r:id="rId4" action="ppaction://hlinksldjump"/>
            <a:extLst>
              <a:ext uri="{FF2B5EF4-FFF2-40B4-BE49-F238E27FC236}">
                <a16:creationId xmlns:a16="http://schemas.microsoft.com/office/drawing/2014/main" id="{1076DF59-42C9-45E4-AC84-01D7B965C594}"/>
              </a:ext>
            </a:extLst>
          </p:cNvPr>
          <p:cNvSpPr/>
          <p:nvPr/>
        </p:nvSpPr>
        <p:spPr>
          <a:xfrm rot="16200000">
            <a:off x="896813" y="5104033"/>
            <a:ext cx="1101294" cy="2000252"/>
          </a:xfrm>
          <a:prstGeom prst="curved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4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 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 an</a:t>
            </a:r>
            <a:b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der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C431CC54-2F4F-49D7-B7B3-005D99E14BA9}"/>
              </a:ext>
            </a:extLst>
          </p:cNvPr>
          <p:cNvSpPr/>
          <p:nvPr/>
        </p:nvSpPr>
        <p:spPr>
          <a:xfrm rot="21362488">
            <a:off x="244987" y="6224059"/>
            <a:ext cx="1810134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 action="ppaction://hlinksldjump"/>
              </a:rPr>
              <a:t>Zurück zum Schulalltag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0" name="Pfeil: nach oben gekrümmt 29">
            <a:hlinkClick r:id="rId4" action="ppaction://hlinksldjump"/>
            <a:extLst>
              <a:ext uri="{FF2B5EF4-FFF2-40B4-BE49-F238E27FC236}">
                <a16:creationId xmlns:a16="http://schemas.microsoft.com/office/drawing/2014/main" id="{74AA2AA6-C9A2-4454-8B46-23193E3A8F87}"/>
              </a:ext>
            </a:extLst>
          </p:cNvPr>
          <p:cNvSpPr/>
          <p:nvPr/>
        </p:nvSpPr>
        <p:spPr>
          <a:xfrm rot="16200000">
            <a:off x="762691" y="5347487"/>
            <a:ext cx="991962" cy="1622676"/>
          </a:xfrm>
          <a:prstGeom prst="curved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D92C7FE-B5FE-41BE-8E1A-0C4AF52167F2}"/>
              </a:ext>
            </a:extLst>
          </p:cNvPr>
          <p:cNvGrpSpPr/>
          <p:nvPr/>
        </p:nvGrpSpPr>
        <p:grpSpPr>
          <a:xfrm>
            <a:off x="9560938" y="3065120"/>
            <a:ext cx="1826054" cy="1425178"/>
            <a:chOff x="7092280" y="4509120"/>
            <a:chExt cx="1728192" cy="1501328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4DD2D3FB-BE0F-413C-AAD4-C31DEC98A67A}"/>
                </a:ext>
              </a:extLst>
            </p:cNvPr>
            <p:cNvGrpSpPr/>
            <p:nvPr/>
          </p:nvGrpSpPr>
          <p:grpSpPr>
            <a:xfrm>
              <a:off x="7092280" y="4869160"/>
              <a:ext cx="1728192" cy="1141288"/>
              <a:chOff x="7236296" y="1711648"/>
              <a:chExt cx="1728192" cy="1141288"/>
            </a:xfrm>
          </p:grpSpPr>
          <p:sp>
            <p:nvSpPr>
              <p:cNvPr id="17" name="Gefaltete Ecke 16">
                <a:extLst>
                  <a:ext uri="{FF2B5EF4-FFF2-40B4-BE49-F238E27FC236}">
                    <a16:creationId xmlns:a16="http://schemas.microsoft.com/office/drawing/2014/main" id="{AEE9C9AB-BF64-4B7A-A702-0282E3DC485D}"/>
                  </a:ext>
                </a:extLst>
              </p:cNvPr>
              <p:cNvSpPr/>
              <p:nvPr/>
            </p:nvSpPr>
            <p:spPr>
              <a:xfrm>
                <a:off x="7236296" y="1772816"/>
                <a:ext cx="1728192" cy="1080120"/>
              </a:xfrm>
              <a:prstGeom prst="foldedCorne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Schülerkopierer</a:t>
                </a:r>
              </a:p>
            </p:txBody>
          </p:sp>
          <p:sp>
            <p:nvSpPr>
              <p:cNvPr id="18" name="Bogen 17">
                <a:extLst>
                  <a:ext uri="{FF2B5EF4-FFF2-40B4-BE49-F238E27FC236}">
                    <a16:creationId xmlns:a16="http://schemas.microsoft.com/office/drawing/2014/main" id="{C684FD70-478C-43CC-94B4-D9A1C70DDB93}"/>
                  </a:ext>
                </a:extLst>
              </p:cNvPr>
              <p:cNvSpPr/>
              <p:nvPr/>
            </p:nvSpPr>
            <p:spPr>
              <a:xfrm rot="11014779">
                <a:off x="8041531" y="1711648"/>
                <a:ext cx="357804" cy="338360"/>
              </a:xfrm>
              <a:prstGeom prst="arc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Bogen 18">
                <a:extLst>
                  <a:ext uri="{FF2B5EF4-FFF2-40B4-BE49-F238E27FC236}">
                    <a16:creationId xmlns:a16="http://schemas.microsoft.com/office/drawing/2014/main" id="{72ACA762-D6CA-4223-BE19-7E77C2531EF9}"/>
                  </a:ext>
                </a:extLst>
              </p:cNvPr>
              <p:cNvSpPr/>
              <p:nvPr/>
            </p:nvSpPr>
            <p:spPr>
              <a:xfrm rot="9565724">
                <a:off x="8060573" y="1792740"/>
                <a:ext cx="151646" cy="210738"/>
              </a:xfrm>
              <a:prstGeom prst="arc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6" name="Picture 7" descr="http://t2.ftcdn.net/jpg/00/47/56/27/110_F_47562762_mRBWFmvraleFxKS8AqZaGsKWKoYP6b5j.jpg">
              <a:extLst>
                <a:ext uri="{FF2B5EF4-FFF2-40B4-BE49-F238E27FC236}">
                  <a16:creationId xmlns:a16="http://schemas.microsoft.com/office/drawing/2014/main" id="{57D5DB30-0A2F-4503-8E76-23DF1CE25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84368" y="4509120"/>
              <a:ext cx="471325" cy="648072"/>
            </a:xfrm>
            <a:prstGeom prst="rect">
              <a:avLst/>
            </a:prstGeom>
            <a:noFill/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57F2559-9871-4716-B48B-CC42F57E1ADA}"/>
              </a:ext>
            </a:extLst>
          </p:cNvPr>
          <p:cNvGrpSpPr/>
          <p:nvPr/>
        </p:nvGrpSpPr>
        <p:grpSpPr>
          <a:xfrm>
            <a:off x="6441455" y="4542053"/>
            <a:ext cx="1728192" cy="1501328"/>
            <a:chOff x="3131840" y="4869160"/>
            <a:chExt cx="1728192" cy="1501328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3FB6338A-6963-4105-AF5C-E8570A65CA03}"/>
                </a:ext>
              </a:extLst>
            </p:cNvPr>
            <p:cNvGrpSpPr/>
            <p:nvPr/>
          </p:nvGrpSpPr>
          <p:grpSpPr>
            <a:xfrm>
              <a:off x="3131840" y="5229200"/>
              <a:ext cx="1728192" cy="1141288"/>
              <a:chOff x="7236296" y="1711648"/>
              <a:chExt cx="1728192" cy="1141288"/>
            </a:xfrm>
          </p:grpSpPr>
          <p:sp>
            <p:nvSpPr>
              <p:cNvPr id="32" name="Gefaltete Ecke 24">
                <a:extLst>
                  <a:ext uri="{FF2B5EF4-FFF2-40B4-BE49-F238E27FC236}">
                    <a16:creationId xmlns:a16="http://schemas.microsoft.com/office/drawing/2014/main" id="{BBFD0033-F3AB-4084-96A8-FFF3E904E3D3}"/>
                  </a:ext>
                </a:extLst>
              </p:cNvPr>
              <p:cNvSpPr/>
              <p:nvPr/>
            </p:nvSpPr>
            <p:spPr>
              <a:xfrm>
                <a:off x="7236296" y="1772816"/>
                <a:ext cx="1728192" cy="1080120"/>
              </a:xfrm>
              <a:prstGeom prst="foldedCorne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Ein-Verkauf-Prozesse</a:t>
                </a:r>
              </a:p>
            </p:txBody>
          </p:sp>
          <p:sp>
            <p:nvSpPr>
              <p:cNvPr id="33" name="Bogen 32">
                <a:extLst>
                  <a:ext uri="{FF2B5EF4-FFF2-40B4-BE49-F238E27FC236}">
                    <a16:creationId xmlns:a16="http://schemas.microsoft.com/office/drawing/2014/main" id="{06AABC0A-42B4-4FF6-BDE7-0484A620BD89}"/>
                  </a:ext>
                </a:extLst>
              </p:cNvPr>
              <p:cNvSpPr/>
              <p:nvPr/>
            </p:nvSpPr>
            <p:spPr>
              <a:xfrm rot="11014779">
                <a:off x="8041531" y="1711648"/>
                <a:ext cx="357804" cy="338360"/>
              </a:xfrm>
              <a:prstGeom prst="arc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0482C163-F6FF-4099-9FCB-490989143208}"/>
                  </a:ext>
                </a:extLst>
              </p:cNvPr>
              <p:cNvSpPr/>
              <p:nvPr/>
            </p:nvSpPr>
            <p:spPr>
              <a:xfrm rot="9565724">
                <a:off x="8060573" y="1792740"/>
                <a:ext cx="151646" cy="210738"/>
              </a:xfrm>
              <a:prstGeom prst="arc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1" name="Picture 7" descr="http://t2.ftcdn.net/jpg/00/47/56/27/110_F_47562762_mRBWFmvraleFxKS8AqZaGsKWKoYP6b5j.jpg">
              <a:extLst>
                <a:ext uri="{FF2B5EF4-FFF2-40B4-BE49-F238E27FC236}">
                  <a16:creationId xmlns:a16="http://schemas.microsoft.com/office/drawing/2014/main" id="{AF209CF3-C782-4848-9BD3-B9C3AA948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4869160"/>
              <a:ext cx="471325" cy="648072"/>
            </a:xfrm>
            <a:prstGeom prst="rect">
              <a:avLst/>
            </a:prstGeom>
            <a:noFill/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70DBFD61-15A5-437C-B203-3D508E1588D3}"/>
              </a:ext>
            </a:extLst>
          </p:cNvPr>
          <p:cNvGrpSpPr/>
          <p:nvPr/>
        </p:nvGrpSpPr>
        <p:grpSpPr>
          <a:xfrm>
            <a:off x="2830128" y="2365561"/>
            <a:ext cx="1944216" cy="1501328"/>
            <a:chOff x="121958" y="2806092"/>
            <a:chExt cx="1944216" cy="1501328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8C6D8E9-C998-4578-AEA3-B29EEDE3700F}"/>
                </a:ext>
              </a:extLst>
            </p:cNvPr>
            <p:cNvGrpSpPr/>
            <p:nvPr/>
          </p:nvGrpSpPr>
          <p:grpSpPr>
            <a:xfrm>
              <a:off x="121958" y="3166132"/>
              <a:ext cx="1944216" cy="1141288"/>
              <a:chOff x="7236296" y="1711648"/>
              <a:chExt cx="1728192" cy="1141288"/>
            </a:xfrm>
          </p:grpSpPr>
          <p:sp>
            <p:nvSpPr>
              <p:cNvPr id="44" name="Gefaltete Ecke 32">
                <a:extLst>
                  <a:ext uri="{FF2B5EF4-FFF2-40B4-BE49-F238E27FC236}">
                    <a16:creationId xmlns:a16="http://schemas.microsoft.com/office/drawing/2014/main" id="{629637FB-670F-470B-99F9-14EA8542CC3D}"/>
                  </a:ext>
                </a:extLst>
              </p:cNvPr>
              <p:cNvSpPr/>
              <p:nvPr/>
            </p:nvSpPr>
            <p:spPr>
              <a:xfrm>
                <a:off x="7236296" y="1772816"/>
                <a:ext cx="1728192" cy="1080120"/>
              </a:xfrm>
              <a:prstGeom prst="foldedCorne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de-DE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Bewirtung </a:t>
                </a:r>
              </a:p>
              <a:p>
                <a:pPr algn="ctr"/>
                <a:r>
                  <a:rPr lang="de-DE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Job-Start-Börse</a:t>
                </a:r>
              </a:p>
            </p:txBody>
          </p:sp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4543EA6F-FAB8-4B31-8E42-4B0BFF7A78A0}"/>
                  </a:ext>
                </a:extLst>
              </p:cNvPr>
              <p:cNvSpPr/>
              <p:nvPr/>
            </p:nvSpPr>
            <p:spPr>
              <a:xfrm rot="11014779">
                <a:off x="8041531" y="1711648"/>
                <a:ext cx="357804" cy="338360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Bogen 45">
                <a:extLst>
                  <a:ext uri="{FF2B5EF4-FFF2-40B4-BE49-F238E27FC236}">
                    <a16:creationId xmlns:a16="http://schemas.microsoft.com/office/drawing/2014/main" id="{22E35033-7860-452F-860A-73D670CF382A}"/>
                  </a:ext>
                </a:extLst>
              </p:cNvPr>
              <p:cNvSpPr/>
              <p:nvPr/>
            </p:nvSpPr>
            <p:spPr>
              <a:xfrm rot="9565724">
                <a:off x="8060573" y="1792740"/>
                <a:ext cx="151646" cy="210738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43" name="Picture 7" descr="http://t2.ftcdn.net/jpg/00/47/56/27/110_F_47562762_mRBWFmvraleFxKS8AqZaGsKWKoYP6b5j.jpg">
              <a:extLst>
                <a:ext uri="{FF2B5EF4-FFF2-40B4-BE49-F238E27FC236}">
                  <a16:creationId xmlns:a16="http://schemas.microsoft.com/office/drawing/2014/main" id="{52CC5A96-08CF-4174-898A-75F8C4736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6054" y="2806092"/>
              <a:ext cx="471325" cy="648072"/>
            </a:xfrm>
            <a:prstGeom prst="rect">
              <a:avLst/>
            </a:prstGeom>
            <a:noFill/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E8EB1677-C6BF-4F4B-8FE6-4E82BAFC390C}"/>
              </a:ext>
            </a:extLst>
          </p:cNvPr>
          <p:cNvGrpSpPr/>
          <p:nvPr/>
        </p:nvGrpSpPr>
        <p:grpSpPr>
          <a:xfrm>
            <a:off x="3208425" y="843479"/>
            <a:ext cx="1872208" cy="1501328"/>
            <a:chOff x="107504" y="1268760"/>
            <a:chExt cx="1872208" cy="1501328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EC7F8C60-BD57-440C-AA77-F988B654282F}"/>
                </a:ext>
              </a:extLst>
            </p:cNvPr>
            <p:cNvGrpSpPr/>
            <p:nvPr/>
          </p:nvGrpSpPr>
          <p:grpSpPr>
            <a:xfrm>
              <a:off x="107504" y="1628800"/>
              <a:ext cx="1872208" cy="1141288"/>
              <a:chOff x="7236296" y="1711648"/>
              <a:chExt cx="1728192" cy="1141288"/>
            </a:xfrm>
          </p:grpSpPr>
          <p:sp>
            <p:nvSpPr>
              <p:cNvPr id="50" name="Gefaltete Ecke 36">
                <a:extLst>
                  <a:ext uri="{FF2B5EF4-FFF2-40B4-BE49-F238E27FC236}">
                    <a16:creationId xmlns:a16="http://schemas.microsoft.com/office/drawing/2014/main" id="{E8DF323D-EA6C-48DC-9ABE-CA9EEE845297}"/>
                  </a:ext>
                </a:extLst>
              </p:cNvPr>
              <p:cNvSpPr/>
              <p:nvPr/>
            </p:nvSpPr>
            <p:spPr>
              <a:xfrm>
                <a:off x="7236296" y="1772816"/>
                <a:ext cx="1728192" cy="1080120"/>
              </a:xfrm>
              <a:prstGeom prst="foldedCorne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de-DE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wöchentl.Schul</a:t>
                </a:r>
                <a:r>
                  <a:rPr lang="de-DE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-verkauf</a:t>
                </a:r>
              </a:p>
            </p:txBody>
          </p:sp>
          <p:sp>
            <p:nvSpPr>
              <p:cNvPr id="51" name="Bogen 50">
                <a:extLst>
                  <a:ext uri="{FF2B5EF4-FFF2-40B4-BE49-F238E27FC236}">
                    <a16:creationId xmlns:a16="http://schemas.microsoft.com/office/drawing/2014/main" id="{6B59FA5E-6A4B-4B92-8314-A3D078194AB1}"/>
                  </a:ext>
                </a:extLst>
              </p:cNvPr>
              <p:cNvSpPr/>
              <p:nvPr/>
            </p:nvSpPr>
            <p:spPr>
              <a:xfrm rot="11014779">
                <a:off x="8041531" y="1711648"/>
                <a:ext cx="357804" cy="338360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Bogen 51">
                <a:extLst>
                  <a:ext uri="{FF2B5EF4-FFF2-40B4-BE49-F238E27FC236}">
                    <a16:creationId xmlns:a16="http://schemas.microsoft.com/office/drawing/2014/main" id="{FD4E9C3F-5EE6-477F-8BF1-CBF16D48C1BE}"/>
                  </a:ext>
                </a:extLst>
              </p:cNvPr>
              <p:cNvSpPr/>
              <p:nvPr/>
            </p:nvSpPr>
            <p:spPr>
              <a:xfrm rot="9565724">
                <a:off x="8060573" y="1792740"/>
                <a:ext cx="151646" cy="210738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49" name="Picture 7" descr="http://t2.ftcdn.net/jpg/00/47/56/27/110_F_47562762_mRBWFmvraleFxKS8AqZaGsKWKoYP6b5j.jpg">
              <a:extLst>
                <a:ext uri="{FF2B5EF4-FFF2-40B4-BE49-F238E27FC236}">
                  <a16:creationId xmlns:a16="http://schemas.microsoft.com/office/drawing/2014/main" id="{369C1197-D523-40DC-82B4-D06281F1F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1268760"/>
              <a:ext cx="471325" cy="648072"/>
            </a:xfrm>
            <a:prstGeom prst="rect">
              <a:avLst/>
            </a:prstGeom>
            <a:noFill/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DA95EC1-F246-4CFA-8AB3-EAF5943DF062}"/>
              </a:ext>
            </a:extLst>
          </p:cNvPr>
          <p:cNvGrpSpPr/>
          <p:nvPr/>
        </p:nvGrpSpPr>
        <p:grpSpPr>
          <a:xfrm>
            <a:off x="9787822" y="1627569"/>
            <a:ext cx="1836764" cy="1166818"/>
            <a:chOff x="7079652" y="1615933"/>
            <a:chExt cx="1728192" cy="1593820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602469F-5809-467D-A1DD-C80BC104762C}"/>
                </a:ext>
              </a:extLst>
            </p:cNvPr>
            <p:cNvGrpSpPr/>
            <p:nvPr/>
          </p:nvGrpSpPr>
          <p:grpSpPr>
            <a:xfrm>
              <a:off x="7079652" y="2044440"/>
              <a:ext cx="1728192" cy="1165313"/>
              <a:chOff x="7079652" y="2044440"/>
              <a:chExt cx="1728192" cy="1165313"/>
            </a:xfrm>
          </p:grpSpPr>
          <p:sp>
            <p:nvSpPr>
              <p:cNvPr id="56" name="Gefaltete Ecke 6">
                <a:extLst>
                  <a:ext uri="{FF2B5EF4-FFF2-40B4-BE49-F238E27FC236}">
                    <a16:creationId xmlns:a16="http://schemas.microsoft.com/office/drawing/2014/main" id="{12B30E30-6B23-491A-AFFD-AE7E13C3F5FC}"/>
                  </a:ext>
                </a:extLst>
              </p:cNvPr>
              <p:cNvSpPr/>
              <p:nvPr/>
            </p:nvSpPr>
            <p:spPr>
              <a:xfrm>
                <a:off x="7079652" y="2129633"/>
                <a:ext cx="1728192" cy="1080120"/>
              </a:xfrm>
              <a:prstGeom prst="foldedCorne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de-DE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Bewirtung Elternabend</a:t>
                </a:r>
              </a:p>
              <a:p>
                <a:pPr algn="ctr"/>
                <a:endParaRPr lang="de-DE" dirty="0"/>
              </a:p>
            </p:txBody>
          </p:sp>
          <p:sp>
            <p:nvSpPr>
              <p:cNvPr id="57" name="Bogen 56">
                <a:extLst>
                  <a:ext uri="{FF2B5EF4-FFF2-40B4-BE49-F238E27FC236}">
                    <a16:creationId xmlns:a16="http://schemas.microsoft.com/office/drawing/2014/main" id="{6A7E8EE6-ACD4-42AB-94C8-CBFB0EC3A58D}"/>
                  </a:ext>
                </a:extLst>
              </p:cNvPr>
              <p:cNvSpPr/>
              <p:nvPr/>
            </p:nvSpPr>
            <p:spPr>
              <a:xfrm rot="11014779">
                <a:off x="8044107" y="2044440"/>
                <a:ext cx="357804" cy="338361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Bogen 57">
                <a:extLst>
                  <a:ext uri="{FF2B5EF4-FFF2-40B4-BE49-F238E27FC236}">
                    <a16:creationId xmlns:a16="http://schemas.microsoft.com/office/drawing/2014/main" id="{35491321-070C-43DD-97D1-23AE40A77725}"/>
                  </a:ext>
                </a:extLst>
              </p:cNvPr>
              <p:cNvSpPr/>
              <p:nvPr/>
            </p:nvSpPr>
            <p:spPr>
              <a:xfrm rot="9565724">
                <a:off x="8092752" y="2098132"/>
                <a:ext cx="151646" cy="210738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5" name="Picture 7" descr="http://t2.ftcdn.net/jpg/00/47/56/27/110_F_47562762_mRBWFmvraleFxKS8AqZaGsKWKoYP6b5j.jpg">
              <a:extLst>
                <a:ext uri="{FF2B5EF4-FFF2-40B4-BE49-F238E27FC236}">
                  <a16:creationId xmlns:a16="http://schemas.microsoft.com/office/drawing/2014/main" id="{85E0F9C1-88B7-40EE-B895-2CC5F8FDB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88223" y="1615933"/>
              <a:ext cx="436039" cy="648072"/>
            </a:xfrm>
            <a:prstGeom prst="rect">
              <a:avLst/>
            </a:prstGeom>
            <a:noFill/>
          </p:spPr>
        </p:pic>
      </p:grpSp>
      <p:pic>
        <p:nvPicPr>
          <p:cNvPr id="59" name="Picture 1">
            <a:extLst>
              <a:ext uri="{FF2B5EF4-FFF2-40B4-BE49-F238E27FC236}">
                <a16:creationId xmlns:a16="http://schemas.microsoft.com/office/drawing/2014/main" id="{00000000-0008-0000-0200-00001C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013" y="1426123"/>
            <a:ext cx="3313545" cy="32291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A6754D30-3D3A-48F7-862C-AD63BAEB7485}"/>
              </a:ext>
            </a:extLst>
          </p:cNvPr>
          <p:cNvSpPr txBox="1"/>
          <p:nvPr/>
        </p:nvSpPr>
        <p:spPr>
          <a:xfrm>
            <a:off x="3842741" y="-35156"/>
            <a:ext cx="7109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Die Juniorenfirma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der Hans-</a:t>
            </a:r>
            <a:r>
              <a:rPr lang="de-DE" sz="32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T</a:t>
            </a:r>
            <a:r>
              <a:rPr kumimoji="0" lang="de-DE" sz="3200" b="1" i="0" u="none" strike="noStrike" kern="120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homa</a:t>
            </a: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-Schule ist fester Bestandteil des </a:t>
            </a:r>
            <a:r>
              <a:rPr kumimoji="0" lang="de-DE" sz="3200" b="1" i="0" u="none" strike="noStrike" kern="120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Avdual</a:t>
            </a: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-K</a:t>
            </a:r>
          </a:p>
        </p:txBody>
      </p:sp>
      <p:pic>
        <p:nvPicPr>
          <p:cNvPr id="64" name="Picture 8">
            <a:extLst>
              <a:ext uri="{FF2B5EF4-FFF2-40B4-BE49-F238E27FC236}">
                <a16:creationId xmlns:a16="http://schemas.microsoft.com/office/drawing/2014/main" id="{48E7253F-59D3-4F03-9AF3-88105206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58190" y="762289"/>
            <a:ext cx="2528126" cy="130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F0E7FF3-7E9E-4204-995C-E08368B6221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778" y="4165794"/>
            <a:ext cx="3465281" cy="2164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0F0905A-C804-44E0-AA51-58E0FFB79D5A}"/>
              </a:ext>
            </a:extLst>
          </p:cNvPr>
          <p:cNvGrpSpPr/>
          <p:nvPr/>
        </p:nvGrpSpPr>
        <p:grpSpPr>
          <a:xfrm>
            <a:off x="8503472" y="4337890"/>
            <a:ext cx="2304256" cy="1501328"/>
            <a:chOff x="755576" y="3933056"/>
            <a:chExt cx="2304256" cy="1501328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BFB18BD4-B8F5-4063-8411-23E4E8A905EE}"/>
                </a:ext>
              </a:extLst>
            </p:cNvPr>
            <p:cNvGrpSpPr/>
            <p:nvPr/>
          </p:nvGrpSpPr>
          <p:grpSpPr>
            <a:xfrm>
              <a:off x="755576" y="4293096"/>
              <a:ext cx="2304256" cy="1141288"/>
              <a:chOff x="7236296" y="1711648"/>
              <a:chExt cx="1728192" cy="1141288"/>
            </a:xfrm>
          </p:grpSpPr>
          <p:sp>
            <p:nvSpPr>
              <p:cNvPr id="38" name="Gefaltete Ecke 28">
                <a:extLst>
                  <a:ext uri="{FF2B5EF4-FFF2-40B4-BE49-F238E27FC236}">
                    <a16:creationId xmlns:a16="http://schemas.microsoft.com/office/drawing/2014/main" id="{A080DC0F-C50F-4766-AC33-4E5732BB54FE}"/>
                  </a:ext>
                </a:extLst>
              </p:cNvPr>
              <p:cNvSpPr/>
              <p:nvPr/>
            </p:nvSpPr>
            <p:spPr>
              <a:xfrm>
                <a:off x="7236296" y="1772816"/>
                <a:ext cx="1728192" cy="1080120"/>
              </a:xfrm>
              <a:prstGeom prst="foldedCorne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de-DE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Finanzbuchhaltung/ Banking</a:t>
                </a:r>
              </a:p>
              <a:p>
                <a:pPr algn="ctr"/>
                <a:endPara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Bogen 38">
                <a:extLst>
                  <a:ext uri="{FF2B5EF4-FFF2-40B4-BE49-F238E27FC236}">
                    <a16:creationId xmlns:a16="http://schemas.microsoft.com/office/drawing/2014/main" id="{544FCDCC-17D0-47D2-ABEA-75C7CAF1EAC8}"/>
                  </a:ext>
                </a:extLst>
              </p:cNvPr>
              <p:cNvSpPr/>
              <p:nvPr/>
            </p:nvSpPr>
            <p:spPr>
              <a:xfrm rot="11014779">
                <a:off x="8041531" y="1711648"/>
                <a:ext cx="357804" cy="338360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Bogen 39">
                <a:extLst>
                  <a:ext uri="{FF2B5EF4-FFF2-40B4-BE49-F238E27FC236}">
                    <a16:creationId xmlns:a16="http://schemas.microsoft.com/office/drawing/2014/main" id="{4AD40B78-C48E-40A6-A321-F037517D9680}"/>
                  </a:ext>
                </a:extLst>
              </p:cNvPr>
              <p:cNvSpPr/>
              <p:nvPr/>
            </p:nvSpPr>
            <p:spPr>
              <a:xfrm rot="9565724">
                <a:off x="8060573" y="1792740"/>
                <a:ext cx="151646" cy="210738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37" name="Picture 7" descr="http://t2.ftcdn.net/jpg/00/47/56/27/110_F_47562762_mRBWFmvraleFxKS8AqZaGsKWKoYP6b5j.jpg">
              <a:extLst>
                <a:ext uri="{FF2B5EF4-FFF2-40B4-BE49-F238E27FC236}">
                  <a16:creationId xmlns:a16="http://schemas.microsoft.com/office/drawing/2014/main" id="{B51BEA44-301F-4DA4-909D-C75906127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3933056"/>
              <a:ext cx="471325" cy="64807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8285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 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 an</a:t>
            </a:r>
            <a:b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der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A6754D30-3D3A-48F7-862C-AD63BAEB7485}"/>
              </a:ext>
            </a:extLst>
          </p:cNvPr>
          <p:cNvSpPr txBox="1"/>
          <p:nvPr/>
        </p:nvSpPr>
        <p:spPr>
          <a:xfrm>
            <a:off x="3574294" y="1187999"/>
            <a:ext cx="710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BFK-IUS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8B1FF52-35C9-4CBE-9D42-89431B385F6B}"/>
              </a:ext>
            </a:extLst>
          </p:cNvPr>
          <p:cNvSpPr txBox="1"/>
          <p:nvPr/>
        </p:nvSpPr>
        <p:spPr>
          <a:xfrm>
            <a:off x="3731919" y="2393227"/>
            <a:ext cx="71099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Hier lernt man mit einer Unternehmenssoftware zu arbeiten. Mit ihr kann man z.B. alle Teilprozesse eines Verkaufsvorgangs erfassen:</a:t>
            </a:r>
            <a:endParaRPr kumimoji="0" lang="de-DE" sz="32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90C65770-6DD0-41B0-862E-B2374F1F3B1A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0330" y="4886871"/>
            <a:ext cx="6951516" cy="783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44657960-920E-45D0-99BA-4932509D82CD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057" y="737567"/>
            <a:ext cx="2216801" cy="169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rafik 63" descr="Microsoft Dynamics CRM Integration with Paperless Proposal">
            <a:extLst>
              <a:ext uri="{FF2B5EF4-FFF2-40B4-BE49-F238E27FC236}">
                <a16:creationId xmlns:a16="http://schemas.microsoft.com/office/drawing/2014/main" id="{7BB33D1D-9B93-4373-B7E3-CC9FD708041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919" y="1194636"/>
            <a:ext cx="172529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echteck 64">
            <a:extLst>
              <a:ext uri="{FF2B5EF4-FFF2-40B4-BE49-F238E27FC236}">
                <a16:creationId xmlns:a16="http://schemas.microsoft.com/office/drawing/2014/main" id="{1108550C-F886-4651-9EF4-68755FD602CD}"/>
              </a:ext>
            </a:extLst>
          </p:cNvPr>
          <p:cNvSpPr/>
          <p:nvPr/>
        </p:nvSpPr>
        <p:spPr>
          <a:xfrm rot="21362488">
            <a:off x="244987" y="6224059"/>
            <a:ext cx="1810134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6" action="ppaction://hlinksldjump"/>
              </a:rPr>
              <a:t>Zurück zum Schulalltag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6" name="Pfeil: nach oben gekrümmt 65">
            <a:hlinkClick r:id="rId7" action="ppaction://hlinksldjump"/>
            <a:extLst>
              <a:ext uri="{FF2B5EF4-FFF2-40B4-BE49-F238E27FC236}">
                <a16:creationId xmlns:a16="http://schemas.microsoft.com/office/drawing/2014/main" id="{864468D0-E331-4603-B87C-38A1BD523B5E}"/>
              </a:ext>
            </a:extLst>
          </p:cNvPr>
          <p:cNvSpPr/>
          <p:nvPr/>
        </p:nvSpPr>
        <p:spPr>
          <a:xfrm rot="16200000">
            <a:off x="762691" y="5347487"/>
            <a:ext cx="991962" cy="1622676"/>
          </a:xfrm>
          <a:prstGeom prst="curved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8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 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 an</a:t>
            </a:r>
            <a:b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der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30072C2-6EC5-47F0-8D44-EAE84BBB45A5}"/>
              </a:ext>
            </a:extLst>
          </p:cNvPr>
          <p:cNvSpPr txBox="1"/>
          <p:nvPr/>
        </p:nvSpPr>
        <p:spPr>
          <a:xfrm>
            <a:off x="3649211" y="646086"/>
            <a:ext cx="7894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Lerninhalte des Fachs BFK im kaufm.  AVdual: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2" descr="http://3.bp.blogspot.com/_JZ0rN-zdg2M/TU_NRnvhGfI/AAAAAAAAAF8/XqZUhPrSz90/s400/dagobert_duck.jpg">
            <a:extLst>
              <a:ext uri="{FF2B5EF4-FFF2-40B4-BE49-F238E27FC236}">
                <a16:creationId xmlns:a16="http://schemas.microsoft.com/office/drawing/2014/main" id="{851FEC82-BEC6-4B3A-B160-F3835717B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2876BE"/>
              </a:clrFrom>
              <a:clrTo>
                <a:srgbClr val="2876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05606">
            <a:off x="9109043" y="4370664"/>
            <a:ext cx="2553133" cy="1725300"/>
          </a:xfrm>
          <a:prstGeom prst="rect">
            <a:avLst/>
          </a:prstGeom>
          <a:noFill/>
        </p:spPr>
      </p:pic>
      <p:pic>
        <p:nvPicPr>
          <p:cNvPr id="8" name="Picture 20" descr="geld, Tasche">
            <a:extLst>
              <a:ext uri="{FF2B5EF4-FFF2-40B4-BE49-F238E27FC236}">
                <a16:creationId xmlns:a16="http://schemas.microsoft.com/office/drawing/2014/main" id="{82052BC7-4020-4A3F-BDF4-EADDA00D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6778" y="5351109"/>
            <a:ext cx="1409700" cy="1428750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85F743-1F8A-49AB-97CB-3179A3A1DF13}"/>
              </a:ext>
            </a:extLst>
          </p:cNvPr>
          <p:cNvPicPr/>
          <p:nvPr/>
        </p:nvPicPr>
        <p:blipFill>
          <a:blip r:embed="rId5" cstate="hqprint">
            <a:clrChange>
              <a:clrFrom>
                <a:srgbClr val="FFFBE8"/>
              </a:clrFrom>
              <a:clrTo>
                <a:srgbClr val="FFFB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9426" y="1390669"/>
            <a:ext cx="2952328" cy="275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Vertragsabschluss_19291">
            <a:extLst>
              <a:ext uri="{FF2B5EF4-FFF2-40B4-BE49-F238E27FC236}">
                <a16:creationId xmlns:a16="http://schemas.microsoft.com/office/drawing/2014/main" id="{F8C23FEF-967C-4318-9D32-A61E992C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0354">
            <a:off x="5806085" y="4027953"/>
            <a:ext cx="117633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C6A98B58-B596-4DC4-BB49-68ECD39F0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298" y="2254133"/>
            <a:ext cx="5112568" cy="720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Grundlagen des kaufmännischen Rechts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07EE26A7-1F30-4096-9183-376143F41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874" y="4270989"/>
            <a:ext cx="1657350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Angebot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78F3E498-130B-4FF1-AE76-7FB193BE7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914" y="5567133"/>
            <a:ext cx="4608512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Überwachung des Zahlungseingangs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EFDF0C3D-70E0-491F-AB3E-826621B1A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250" y="6071189"/>
            <a:ext cx="3960440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Buchung der Zahlungseingänge </a:t>
            </a: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B3AA2132-CC16-4E69-8B0F-A7730562B2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5170" y="4919061"/>
            <a:ext cx="0" cy="5760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5E1DFEBE-5954-4527-AAEF-84B525EBE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5170" y="6297152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A5888DB6-FC06-4F8C-AA5F-BAAD7E2E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866" y="1392303"/>
            <a:ext cx="5112568" cy="720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Geschäftsprozess Verkauf</a:t>
            </a: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58C6C9BD-40CA-4A82-9ED2-077E0E1AB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74" y="3478901"/>
            <a:ext cx="1657350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Vertrag</a:t>
            </a:r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EB178DF2-799A-4023-A301-1FF71314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258" y="4270989"/>
            <a:ext cx="1657350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Bestellung</a:t>
            </a:r>
          </a:p>
        </p:txBody>
      </p:sp>
      <p:cxnSp>
        <p:nvCxnSpPr>
          <p:cNvPr id="21" name="Gerade Verbindung 31">
            <a:extLst>
              <a:ext uri="{FF2B5EF4-FFF2-40B4-BE49-F238E27FC236}">
                <a16:creationId xmlns:a16="http://schemas.microsoft.com/office/drawing/2014/main" id="{632CDCB7-9E84-4706-85F7-5904FEED37EC}"/>
              </a:ext>
            </a:extLst>
          </p:cNvPr>
          <p:cNvCxnSpPr/>
          <p:nvPr/>
        </p:nvCxnSpPr>
        <p:spPr>
          <a:xfrm>
            <a:off x="6425170" y="6011555"/>
            <a:ext cx="0" cy="2880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36E4FA64-4697-4991-9093-EADE83C944C0}"/>
              </a:ext>
            </a:extLst>
          </p:cNvPr>
          <p:cNvSpPr/>
          <p:nvPr/>
        </p:nvSpPr>
        <p:spPr>
          <a:xfrm rot="21362488">
            <a:off x="244987" y="6224059"/>
            <a:ext cx="1810134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7" action="ppaction://hlinksldjump"/>
              </a:rPr>
              <a:t>Zurück zum Schulalltag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3" name="Pfeil: nach oben gekrümmt 22">
            <a:hlinkClick r:id="rId8" action="ppaction://hlinksldjump"/>
            <a:extLst>
              <a:ext uri="{FF2B5EF4-FFF2-40B4-BE49-F238E27FC236}">
                <a16:creationId xmlns:a16="http://schemas.microsoft.com/office/drawing/2014/main" id="{FF89DC97-2511-4A98-A338-F0EB7810D08D}"/>
              </a:ext>
            </a:extLst>
          </p:cNvPr>
          <p:cNvSpPr/>
          <p:nvPr/>
        </p:nvSpPr>
        <p:spPr>
          <a:xfrm rot="16200000">
            <a:off x="762691" y="5347487"/>
            <a:ext cx="991962" cy="1622676"/>
          </a:xfrm>
          <a:prstGeom prst="curved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44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09E7C30-D0C6-4A5D-8F31-83901E1D1D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242" y="762596"/>
            <a:ext cx="7909249" cy="5323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656FD51-BEE2-4AE7-8E7C-EDFDB5BF0763}"/>
              </a:ext>
            </a:extLst>
          </p:cNvPr>
          <p:cNvSpPr/>
          <p:nvPr/>
        </p:nvSpPr>
        <p:spPr>
          <a:xfrm>
            <a:off x="0" y="771926"/>
            <a:ext cx="3507619" cy="54329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/>
              </a:rPr>
              <a:t>Du hast die Hauptschule beendet (</a:t>
            </a:r>
            <a:r>
              <a:rPr lang="de-DE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/>
              </a:rPr>
              <a:t>mit</a:t>
            </a:r>
            <a:r>
              <a:rPr lang="de-DE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/>
              </a:rPr>
              <a:t> oder </a:t>
            </a:r>
            <a:r>
              <a:rPr lang="de-DE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/>
              </a:rPr>
              <a:t>ohne</a:t>
            </a:r>
            <a:r>
              <a:rPr lang="de-DE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/>
              </a:rPr>
              <a:t> Abschluss) </a:t>
            </a:r>
          </a:p>
          <a:p>
            <a:pPr algn="ctr"/>
            <a:r>
              <a:rPr lang="de-DE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/>
              </a:rPr>
              <a:t>und </a:t>
            </a:r>
            <a:r>
              <a:rPr 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/>
              </a:rPr>
              <a:t>möchtest weiter die Schule besuchen</a:t>
            </a:r>
            <a:r>
              <a:rPr lang="de-DE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/>
              </a:rPr>
              <a:t>?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015D8CC3-561D-4789-993A-D50818C8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3675" y="3073086"/>
            <a:ext cx="2083240" cy="3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0518FA9F-22CC-4FE9-AF60-D95267413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866" y="4438167"/>
            <a:ext cx="969264" cy="1371600"/>
          </a:xfrm>
        </p:spPr>
      </p:pic>
      <p:sp>
        <p:nvSpPr>
          <p:cNvPr id="25" name="Sprechblase: oval 24">
            <a:extLst>
              <a:ext uri="{FF2B5EF4-FFF2-40B4-BE49-F238E27FC236}">
                <a16:creationId xmlns:a16="http://schemas.microsoft.com/office/drawing/2014/main" id="{6193AC77-EDD3-4851-90B7-CB237A2F8748}"/>
              </a:ext>
            </a:extLst>
          </p:cNvPr>
          <p:cNvSpPr/>
          <p:nvPr/>
        </p:nvSpPr>
        <p:spPr>
          <a:xfrm>
            <a:off x="2335376" y="4133462"/>
            <a:ext cx="5870338" cy="990505"/>
          </a:xfrm>
          <a:prstGeom prst="wedgeEllipseCallout">
            <a:avLst>
              <a:gd name="adj1" fmla="val -57552"/>
              <a:gd name="adj2" fmla="val 59674"/>
            </a:avLst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Dann </a:t>
            </a:r>
            <a:r>
              <a:rPr lang="de-DE" dirty="0">
                <a:solidFill>
                  <a:srgbClr val="005EA4"/>
                </a:solidFill>
                <a:latin typeface="Arial Black" panose="020B0A04020102020204" pitchFamily="34" charset="0"/>
              </a:rPr>
              <a:t>…d</a:t>
            </a:r>
            <a:r>
              <a:rPr lang="de-DE" b="0" i="0" dirty="0">
                <a:solidFill>
                  <a:srgbClr val="005EA4"/>
                </a:solidFill>
                <a:effectLst/>
                <a:latin typeface="Arial Black" panose="020B0A04020102020204" pitchFamily="34" charset="0"/>
              </a:rPr>
              <a:t>ann ist das AVdual an der </a:t>
            </a:r>
            <a:r>
              <a:rPr lang="de-DE" b="0" i="0" dirty="0" err="1">
                <a:solidFill>
                  <a:srgbClr val="005EA4"/>
                </a:solidFill>
                <a:effectLst/>
                <a:latin typeface="Arial Black" panose="020B0A04020102020204" pitchFamily="34" charset="0"/>
              </a:rPr>
              <a:t>hts</a:t>
            </a:r>
            <a:r>
              <a:rPr lang="de-DE" b="0" i="0" dirty="0">
                <a:solidFill>
                  <a:srgbClr val="005EA4"/>
                </a:solidFill>
                <a:effectLst/>
                <a:latin typeface="Arial Black" panose="020B0A04020102020204" pitchFamily="34" charset="0"/>
              </a:rPr>
              <a:t> eventuell für Dich eine interessante Möglichkeit! </a:t>
            </a:r>
            <a:endParaRPr lang="de-DE" dirty="0">
              <a:solidFill>
                <a:srgbClr val="005EA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6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09991342-40AF-421C-979D-59E74013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492" y="62276"/>
            <a:ext cx="2501736" cy="1475012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BBB649E2-B7A2-4DAF-98DA-3512A669DC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043" y="459699"/>
            <a:ext cx="7191042" cy="64373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 an</a:t>
            </a:r>
            <a:b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der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30072C2-6EC5-47F0-8D44-EAE84BBB45A5}"/>
              </a:ext>
            </a:extLst>
          </p:cNvPr>
          <p:cNvSpPr txBox="1"/>
          <p:nvPr/>
        </p:nvSpPr>
        <p:spPr>
          <a:xfrm>
            <a:off x="3462575" y="646086"/>
            <a:ext cx="821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Lerninhalte des Fachs BFK im </a:t>
            </a:r>
            <a:r>
              <a:rPr lang="de-DE" sz="3200" b="1" spc="-6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hauswirt</a:t>
            </a:r>
            <a:r>
              <a:rPr lang="de-DE" sz="32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.</a:t>
            </a:r>
            <a:r>
              <a:rPr kumimoji="0" lang="de-DE" sz="3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 AVdual: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-6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C6A98B58-B596-4DC4-BB49-68ECD39F0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102" y="2902808"/>
            <a:ext cx="3601411" cy="7200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Arial" charset="0"/>
              </a:rPr>
              <a:t>Ernährungsbewusstsein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Arial" charset="0"/>
              </a:rPr>
              <a:t>und Verantwortung 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07EE26A7-1F30-4096-9183-376143F41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185" y="3169837"/>
            <a:ext cx="135107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Arial" charset="0"/>
              </a:rPr>
              <a:t>Teamarbeit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EFDF0C3D-70E0-491F-AB3E-826621B1A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102" y="2053910"/>
            <a:ext cx="3543918" cy="71721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cs typeface="Arial" charset="0"/>
              </a:rPr>
              <a:t>Grundlagen der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cs typeface="Arial" charset="0"/>
              </a:rPr>
              <a:t>Arbeitsplatzgestaltung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B3AA2132-CC16-4E69-8B0F-A7730562B2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0184" y="316147"/>
            <a:ext cx="0" cy="5760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5E1DFEBE-5954-4527-AAEF-84B525EBE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9075" y="339875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A5888DB6-FC06-4F8C-AA5F-BAAD7E2E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266" y="2149149"/>
            <a:ext cx="3442996" cy="93314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Aufgaben und Tätigkeitsfelder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des Arbeitsbereichs HW</a:t>
            </a:r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EB178DF2-799A-4023-A301-1FF71314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791" y="3169837"/>
            <a:ext cx="197808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Arial" charset="0"/>
              </a:rPr>
              <a:t>Kommunikation</a:t>
            </a:r>
          </a:p>
        </p:txBody>
      </p:sp>
      <p:cxnSp>
        <p:nvCxnSpPr>
          <p:cNvPr id="21" name="Gerade Verbindung 31">
            <a:extLst>
              <a:ext uri="{FF2B5EF4-FFF2-40B4-BE49-F238E27FC236}">
                <a16:creationId xmlns:a16="http://schemas.microsoft.com/office/drawing/2014/main" id="{632CDCB7-9E84-4706-85F7-5904FEED37EC}"/>
              </a:ext>
            </a:extLst>
          </p:cNvPr>
          <p:cNvCxnSpPr/>
          <p:nvPr/>
        </p:nvCxnSpPr>
        <p:spPr>
          <a:xfrm>
            <a:off x="6373895" y="604179"/>
            <a:ext cx="0" cy="2880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hlinkClick r:id="rId5" action="ppaction://hlinksldjump"/>
            <a:extLst>
              <a:ext uri="{FF2B5EF4-FFF2-40B4-BE49-F238E27FC236}">
                <a16:creationId xmlns:a16="http://schemas.microsoft.com/office/drawing/2014/main" id="{36E4FA64-4697-4991-9093-EADE83C944C0}"/>
              </a:ext>
            </a:extLst>
          </p:cNvPr>
          <p:cNvSpPr/>
          <p:nvPr/>
        </p:nvSpPr>
        <p:spPr>
          <a:xfrm rot="21362488">
            <a:off x="244987" y="6224059"/>
            <a:ext cx="1810134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5" action="ppaction://hlinksldjump"/>
              </a:rPr>
              <a:t>Zurück zum Schulalltag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3" name="Pfeil: nach oben gekrümmt 22">
            <a:hlinkClick r:id="rId6" action="ppaction://hlinksldjump"/>
            <a:extLst>
              <a:ext uri="{FF2B5EF4-FFF2-40B4-BE49-F238E27FC236}">
                <a16:creationId xmlns:a16="http://schemas.microsoft.com/office/drawing/2014/main" id="{FF89DC97-2511-4A98-A338-F0EB7810D08D}"/>
              </a:ext>
            </a:extLst>
          </p:cNvPr>
          <p:cNvSpPr/>
          <p:nvPr/>
        </p:nvSpPr>
        <p:spPr>
          <a:xfrm rot="16200000">
            <a:off x="762691" y="5347487"/>
            <a:ext cx="991962" cy="1622676"/>
          </a:xfrm>
          <a:prstGeom prst="curvedUpArrow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id="{BA36B427-956D-46E5-81F7-2AEAE112F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849" y="3798265"/>
            <a:ext cx="3601411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cs typeface="Arial" charset="0"/>
              </a:rPr>
              <a:t>Nahrungszubereitung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id="{1C1C0432-D6B0-4985-8AC3-D63514D21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736" y="3678398"/>
            <a:ext cx="3423524" cy="29925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cs typeface="Arial" charset="0"/>
              </a:rPr>
              <a:t>Arbeitsplatzsicherheit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7" name="AutoShape 7">
            <a:extLst>
              <a:ext uri="{FF2B5EF4-FFF2-40B4-BE49-F238E27FC236}">
                <a16:creationId xmlns:a16="http://schemas.microsoft.com/office/drawing/2014/main" id="{53005D84-C57F-4594-8A06-116B9CBB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12" y="4296517"/>
            <a:ext cx="1657350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cs typeface="Arial" charset="0"/>
              </a:rPr>
              <a:t>Hygiene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EB929972-5A19-402B-9773-BFC2E0CD0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732" y="1560375"/>
            <a:ext cx="3543918" cy="375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cs typeface="Arial" charset="0"/>
              </a:rPr>
              <a:t>Berufspraktische Inhalte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9" name="AutoShape 7">
            <a:extLst>
              <a:ext uri="{FF2B5EF4-FFF2-40B4-BE49-F238E27FC236}">
                <a16:creationId xmlns:a16="http://schemas.microsoft.com/office/drawing/2014/main" id="{97709FA1-08C3-4BFB-98F0-8B83A3DA3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265" y="1612181"/>
            <a:ext cx="344299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Arial" charset="0"/>
              </a:rPr>
              <a:t>Berufsfachliche Inhalte</a:t>
            </a:r>
          </a:p>
        </p:txBody>
      </p:sp>
    </p:spTree>
    <p:extLst>
      <p:ext uri="{BB962C8B-B14F-4D97-AF65-F5344CB8AC3E}">
        <p14:creationId xmlns:p14="http://schemas.microsoft.com/office/powerpoint/2010/main" val="268126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Profile/ 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 der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F33FF3-9BE1-458D-88EE-DCE265321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71032"/>
            <a:ext cx="7315201" cy="5213716"/>
          </a:xfrm>
        </p:spPr>
        <p:txBody>
          <a:bodyPr/>
          <a:lstStyle/>
          <a:p>
            <a:endParaRPr lang="de-DE"/>
          </a:p>
        </p:txBody>
      </p:sp>
      <p:pic>
        <p:nvPicPr>
          <p:cNvPr id="2050" name="Picture 2" descr="Berufliche Schulen des Landkreises Breisgau-Hochschwarzwald - PDF  Kostenfreier Download">
            <a:extLst>
              <a:ext uri="{FF2B5EF4-FFF2-40B4-BE49-F238E27FC236}">
                <a16:creationId xmlns:a16="http://schemas.microsoft.com/office/drawing/2014/main" id="{2FE0B382-4202-4F09-8DEC-9A67C4563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0471" y="603003"/>
            <a:ext cx="7552791" cy="5381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F578EC4-4864-409F-993D-9A8FDF5DCF8A}"/>
              </a:ext>
            </a:extLst>
          </p:cNvPr>
          <p:cNvGrpSpPr/>
          <p:nvPr/>
        </p:nvGrpSpPr>
        <p:grpSpPr>
          <a:xfrm>
            <a:off x="2571382" y="2062666"/>
            <a:ext cx="8426584" cy="1410541"/>
            <a:chOff x="3924217" y="1078079"/>
            <a:chExt cx="7078137" cy="1331283"/>
          </a:xfrm>
        </p:grpSpPr>
        <p:sp>
          <p:nvSpPr>
            <p:cNvPr id="4" name="Gleichschenkliges Dreieck 3">
              <a:extLst>
                <a:ext uri="{FF2B5EF4-FFF2-40B4-BE49-F238E27FC236}">
                  <a16:creationId xmlns:a16="http://schemas.microsoft.com/office/drawing/2014/main" id="{EE3B3720-1CE7-4AA7-AA29-7D9A7823BAAD}"/>
                </a:ext>
              </a:extLst>
            </p:cNvPr>
            <p:cNvSpPr/>
            <p:nvPr/>
          </p:nvSpPr>
          <p:spPr>
            <a:xfrm rot="21396641">
              <a:off x="3924217" y="2204532"/>
              <a:ext cx="2261579" cy="20483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7" name="Titel 2">
              <a:extLst>
                <a:ext uri="{FF2B5EF4-FFF2-40B4-BE49-F238E27FC236}">
                  <a16:creationId xmlns:a16="http://schemas.microsoft.com/office/drawing/2014/main" id="{E4C2B0BD-8D6B-4D71-8586-F4B6C79E033A}"/>
                </a:ext>
              </a:extLst>
            </p:cNvPr>
            <p:cNvSpPr txBox="1">
              <a:spLocks/>
            </p:cNvSpPr>
            <p:nvPr/>
          </p:nvSpPr>
          <p:spPr>
            <a:xfrm>
              <a:off x="4681031" y="1078079"/>
              <a:ext cx="6321323" cy="1025313"/>
            </a:xfrm>
            <a:prstGeom prst="rect">
              <a:avLst/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Wie  lernen wir im AVdual ?</a:t>
              </a:r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Welche Unterstützung bekomme ich ?</a:t>
              </a:r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Wie finde ich eine passende Ausbildung?</a:t>
              </a:r>
            </a:p>
          </p:txBody>
        </p:sp>
        <p:sp>
          <p:nvSpPr>
            <p:cNvPr id="6" name="Gleichschenkliges Dreieck 5">
              <a:extLst>
                <a:ext uri="{FF2B5EF4-FFF2-40B4-BE49-F238E27FC236}">
                  <a16:creationId xmlns:a16="http://schemas.microsoft.com/office/drawing/2014/main" id="{1AEC02A8-44B4-4F26-8EC6-189794E60001}"/>
                </a:ext>
              </a:extLst>
            </p:cNvPr>
            <p:cNvSpPr/>
            <p:nvPr/>
          </p:nvSpPr>
          <p:spPr>
            <a:xfrm flipV="1">
              <a:off x="4643782" y="2097265"/>
              <a:ext cx="1555275" cy="258405"/>
            </a:xfrm>
            <a:prstGeom prst="triangle">
              <a:avLst>
                <a:gd name="adj" fmla="val 100000"/>
              </a:avLst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ct val="0"/>
                </a:spcBef>
              </a:pPr>
              <a:endParaRPr lang="de-DE" sz="2400" spc="-6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5839F8-E2F6-4AFD-ACEC-1812364DE026}"/>
              </a:ext>
            </a:extLst>
          </p:cNvPr>
          <p:cNvGrpSpPr/>
          <p:nvPr/>
        </p:nvGrpSpPr>
        <p:grpSpPr>
          <a:xfrm>
            <a:off x="2963917" y="5094113"/>
            <a:ext cx="8034049" cy="708836"/>
            <a:chOff x="4275236" y="1094278"/>
            <a:chExt cx="6581426" cy="1397453"/>
          </a:xfrm>
        </p:grpSpPr>
        <p:sp>
          <p:nvSpPr>
            <p:cNvPr id="13" name="Gleichschenkliges Dreieck 12">
              <a:extLst>
                <a:ext uri="{FF2B5EF4-FFF2-40B4-BE49-F238E27FC236}">
                  <a16:creationId xmlns:a16="http://schemas.microsoft.com/office/drawing/2014/main" id="{754A3827-5F43-409E-A00A-25571C8D6613}"/>
                </a:ext>
              </a:extLst>
            </p:cNvPr>
            <p:cNvSpPr/>
            <p:nvPr/>
          </p:nvSpPr>
          <p:spPr>
            <a:xfrm rot="21420498">
              <a:off x="4275236" y="2254316"/>
              <a:ext cx="1957623" cy="23741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4" name="Titel 2">
              <a:extLst>
                <a:ext uri="{FF2B5EF4-FFF2-40B4-BE49-F238E27FC236}">
                  <a16:creationId xmlns:a16="http://schemas.microsoft.com/office/drawing/2014/main" id="{F7952B04-29BD-4E8F-8799-B4E459B0D24A}"/>
                </a:ext>
              </a:extLst>
            </p:cNvPr>
            <p:cNvSpPr txBox="1">
              <a:spLocks/>
            </p:cNvSpPr>
            <p:nvPr/>
          </p:nvSpPr>
          <p:spPr>
            <a:xfrm>
              <a:off x="4706221" y="1094278"/>
              <a:ext cx="6150441" cy="1025313"/>
            </a:xfrm>
            <a:prstGeom prst="rect">
              <a:avLst/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de-DE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Wann</a:t>
              </a: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de-DE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Wie </a:t>
              </a: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und </a:t>
              </a:r>
              <a:r>
                <a:rPr lang="de-DE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</a:t>
              </a: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muss ich mich bewerben?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75458E6A-338D-4AE2-A849-CAC0FA7B0783}"/>
                </a:ext>
              </a:extLst>
            </p:cNvPr>
            <p:cNvSpPr/>
            <p:nvPr/>
          </p:nvSpPr>
          <p:spPr>
            <a:xfrm flipV="1">
              <a:off x="4681031" y="2107667"/>
              <a:ext cx="1555275" cy="258405"/>
            </a:xfrm>
            <a:prstGeom prst="triangle">
              <a:avLst>
                <a:gd name="adj" fmla="val 100000"/>
              </a:avLst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</a:pPr>
              <a:endParaRPr lang="de-DE" sz="2400" spc="-6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D213658-EDDA-4BAC-88A5-AC8F68A37D56}"/>
              </a:ext>
            </a:extLst>
          </p:cNvPr>
          <p:cNvGrpSpPr/>
          <p:nvPr/>
        </p:nvGrpSpPr>
        <p:grpSpPr>
          <a:xfrm>
            <a:off x="2542428" y="980416"/>
            <a:ext cx="8455538" cy="989938"/>
            <a:chOff x="3952432" y="1094278"/>
            <a:chExt cx="7112528" cy="1355469"/>
          </a:xfrm>
        </p:grpSpPr>
        <p:sp>
          <p:nvSpPr>
            <p:cNvPr id="17" name="Gleichschenkliges Dreieck 16">
              <a:extLst>
                <a:ext uri="{FF2B5EF4-FFF2-40B4-BE49-F238E27FC236}">
                  <a16:creationId xmlns:a16="http://schemas.microsoft.com/office/drawing/2014/main" id="{7913AE76-E69E-4EE2-9D26-452EB0598C12}"/>
                </a:ext>
              </a:extLst>
            </p:cNvPr>
            <p:cNvSpPr/>
            <p:nvPr/>
          </p:nvSpPr>
          <p:spPr>
            <a:xfrm rot="21448120">
              <a:off x="3952432" y="2244917"/>
              <a:ext cx="2261579" cy="20483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itel 2">
              <a:hlinkClick r:id="rId3" action="ppaction://hlinksldjump"/>
              <a:extLst>
                <a:ext uri="{FF2B5EF4-FFF2-40B4-BE49-F238E27FC236}">
                  <a16:creationId xmlns:a16="http://schemas.microsoft.com/office/drawing/2014/main" id="{0D3BD010-4B5D-43E1-B007-C0C3EB7F47C6}"/>
                </a:ext>
              </a:extLst>
            </p:cNvPr>
            <p:cNvSpPr txBox="1">
              <a:spLocks/>
            </p:cNvSpPr>
            <p:nvPr/>
          </p:nvSpPr>
          <p:spPr>
            <a:xfrm>
              <a:off x="4704308" y="1094278"/>
              <a:ext cx="6360652" cy="1025314"/>
            </a:xfrm>
            <a:prstGeom prst="rect">
              <a:avLst/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de-DE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Welche Richtungen  hat  das  AVdual an der </a:t>
              </a:r>
              <a:r>
                <a:rPr lang="de-DE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hts</a:t>
              </a:r>
              <a:r>
                <a:rPr lang="de-DE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?</a:t>
              </a:r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de-DE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Wie geht es nach dem AVdual weiter?</a:t>
              </a:r>
            </a:p>
          </p:txBody>
        </p:sp>
        <p:sp>
          <p:nvSpPr>
            <p:cNvPr id="19" name="Gleichschenkliges Dreieck 18">
              <a:extLst>
                <a:ext uri="{FF2B5EF4-FFF2-40B4-BE49-F238E27FC236}">
                  <a16:creationId xmlns:a16="http://schemas.microsoft.com/office/drawing/2014/main" id="{47E459E0-C623-4A53-B3BF-ECCAD05D911E}"/>
                </a:ext>
              </a:extLst>
            </p:cNvPr>
            <p:cNvSpPr/>
            <p:nvPr/>
          </p:nvSpPr>
          <p:spPr>
            <a:xfrm flipV="1">
              <a:off x="4681031" y="2107667"/>
              <a:ext cx="1555275" cy="258405"/>
            </a:xfrm>
            <a:prstGeom prst="triangle">
              <a:avLst>
                <a:gd name="adj" fmla="val 100000"/>
              </a:avLst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defTabSz="914400">
                <a:lnSpc>
                  <a:spcPct val="90000"/>
                </a:lnSpc>
                <a:spcBef>
                  <a:spcPct val="0"/>
                </a:spcBef>
              </a:pPr>
              <a:endParaRPr lang="de-DE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1387E7-2672-4A94-8B78-AB57F34891FF}"/>
              </a:ext>
            </a:extLst>
          </p:cNvPr>
          <p:cNvGrpSpPr/>
          <p:nvPr/>
        </p:nvGrpSpPr>
        <p:grpSpPr>
          <a:xfrm>
            <a:off x="2613058" y="3552606"/>
            <a:ext cx="8384908" cy="1252376"/>
            <a:chOff x="4005271" y="1094278"/>
            <a:chExt cx="7059689" cy="1291686"/>
          </a:xfrm>
        </p:grpSpPr>
        <p:sp>
          <p:nvSpPr>
            <p:cNvPr id="21" name="Gleichschenkliges Dreieck 20">
              <a:extLst>
                <a:ext uri="{FF2B5EF4-FFF2-40B4-BE49-F238E27FC236}">
                  <a16:creationId xmlns:a16="http://schemas.microsoft.com/office/drawing/2014/main" id="{140DFFB9-7721-41A3-8B40-BCD56AA88848}"/>
                </a:ext>
              </a:extLst>
            </p:cNvPr>
            <p:cNvSpPr/>
            <p:nvPr/>
          </p:nvSpPr>
          <p:spPr>
            <a:xfrm>
              <a:off x="4005271" y="2162853"/>
              <a:ext cx="2261579" cy="20483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2" name="Titel 2">
              <a:extLst>
                <a:ext uri="{FF2B5EF4-FFF2-40B4-BE49-F238E27FC236}">
                  <a16:creationId xmlns:a16="http://schemas.microsoft.com/office/drawing/2014/main" id="{32D9F7B0-C8DF-4824-8858-E2C4087300B8}"/>
                </a:ext>
              </a:extLst>
            </p:cNvPr>
            <p:cNvSpPr txBox="1">
              <a:spLocks/>
            </p:cNvSpPr>
            <p:nvPr/>
          </p:nvSpPr>
          <p:spPr>
            <a:xfrm>
              <a:off x="4743637" y="1094278"/>
              <a:ext cx="6321323" cy="1025313"/>
            </a:xfrm>
            <a:prstGeom prst="rect">
              <a:avLst/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Wie läuft eine gewöhnliche Schulwoche im AVdual ab?</a:t>
              </a:r>
            </a:p>
            <a:p>
              <a:pPr marL="571500" indent="-571500">
                <a:lnSpc>
                  <a:spcPct val="100000"/>
                </a:lnSpc>
                <a:buFont typeface="Wingdings" panose="05000000000000000000" pitchFamily="2" charset="2"/>
                <a:buChar char="ü"/>
              </a:pPr>
              <a:r>
                <a:rPr lang="de-DE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Welche Fächer habe ich neben den Profilfächern? </a:t>
              </a:r>
            </a:p>
          </p:txBody>
        </p:sp>
        <p:sp>
          <p:nvSpPr>
            <p:cNvPr id="23" name="Gleichschenkliges Dreieck 22">
              <a:extLst>
                <a:ext uri="{FF2B5EF4-FFF2-40B4-BE49-F238E27FC236}">
                  <a16:creationId xmlns:a16="http://schemas.microsoft.com/office/drawing/2014/main" id="{166170CE-1A95-4874-8E9C-BF1438DD13A3}"/>
                </a:ext>
              </a:extLst>
            </p:cNvPr>
            <p:cNvSpPr/>
            <p:nvPr/>
          </p:nvSpPr>
          <p:spPr>
            <a:xfrm flipV="1">
              <a:off x="4736812" y="2127559"/>
              <a:ext cx="1555275" cy="258405"/>
            </a:xfrm>
            <a:prstGeom prst="triangle">
              <a:avLst>
                <a:gd name="adj" fmla="val 100000"/>
              </a:avLst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</a:pPr>
              <a:endParaRPr lang="de-DE" sz="2400" spc="-6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he Off Button: Amazon.de: Apps für Android">
            <a:hlinkClick r:id="rId5" action="ppaction://hlinksldjump"/>
            <a:extLst>
              <a:ext uri="{FF2B5EF4-FFF2-40B4-BE49-F238E27FC236}">
                <a16:creationId xmlns:a16="http://schemas.microsoft.com/office/drawing/2014/main" id="{EEE176FC-FF28-49A8-B7A8-C96D78DA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866" y="2106481"/>
            <a:ext cx="319817" cy="3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he Off Button: Amazon.de: Apps für Android">
            <a:hlinkClick r:id="rId3" action="ppaction://hlinksldjump"/>
            <a:extLst>
              <a:ext uri="{FF2B5EF4-FFF2-40B4-BE49-F238E27FC236}">
                <a16:creationId xmlns:a16="http://schemas.microsoft.com/office/drawing/2014/main" id="{0EE28AA0-C2A7-4AE4-BABA-EA20CA40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7171" y="1000159"/>
            <a:ext cx="319817" cy="3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The Off Button: Amazon.de: Apps für Android">
            <a:hlinkClick r:id="rId7" action="ppaction://hlinksldjump"/>
            <a:extLst>
              <a:ext uri="{FF2B5EF4-FFF2-40B4-BE49-F238E27FC236}">
                <a16:creationId xmlns:a16="http://schemas.microsoft.com/office/drawing/2014/main" id="{FA885EBF-5ACA-482F-98B2-7312FDCD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4463" y="1332631"/>
            <a:ext cx="319817" cy="3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he Off Button: Amazon.de: Apps für Android">
            <a:hlinkClick r:id="rId5" action="ppaction://hlinksldjump"/>
            <a:extLst>
              <a:ext uri="{FF2B5EF4-FFF2-40B4-BE49-F238E27FC236}">
                <a16:creationId xmlns:a16="http://schemas.microsoft.com/office/drawing/2014/main" id="{190F8298-59B3-46F3-B9B5-1A6275DB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2599" y="2426298"/>
            <a:ext cx="319817" cy="3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he Off Button: Amazon.de: Apps für Android">
            <a:hlinkClick r:id="rId5" action="ppaction://hlinksldjump"/>
            <a:extLst>
              <a:ext uri="{FF2B5EF4-FFF2-40B4-BE49-F238E27FC236}">
                <a16:creationId xmlns:a16="http://schemas.microsoft.com/office/drawing/2014/main" id="{DABF20F8-0464-43C8-BF66-83B7D0257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443" y="2769756"/>
            <a:ext cx="319817" cy="3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he Off Button: Amazon.de: Apps für Android">
            <a:hlinkClick r:id="rId8" action="ppaction://hlinksldjump"/>
            <a:extLst>
              <a:ext uri="{FF2B5EF4-FFF2-40B4-BE49-F238E27FC236}">
                <a16:creationId xmlns:a16="http://schemas.microsoft.com/office/drawing/2014/main" id="{7AA77213-19FE-4184-B0A8-3B595CA1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7354" y="5194241"/>
            <a:ext cx="319817" cy="3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e Off Button: Amazon.de: Apps für Android">
            <a:hlinkClick r:id="rId9" action="ppaction://hlinksldjump"/>
            <a:extLst>
              <a:ext uri="{FF2B5EF4-FFF2-40B4-BE49-F238E27FC236}">
                <a16:creationId xmlns:a16="http://schemas.microsoft.com/office/drawing/2014/main" id="{3987C83C-2F93-4D83-ACFA-E3FC2C11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3960" y="4094706"/>
            <a:ext cx="319817" cy="3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4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B3567B1E-351E-41E4-B72D-AEAE19861F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2318" y="2272877"/>
            <a:ext cx="1295269" cy="11595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9614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Profile/ 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 der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F33FF3-9BE1-458D-88EE-DCE265321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1517588"/>
            <a:ext cx="3538211" cy="4467159"/>
          </a:xfrm>
        </p:spPr>
        <p:txBody>
          <a:bodyPr anchor="t" anchorCtr="0"/>
          <a:lstStyle/>
          <a:p>
            <a:r>
              <a:rPr lang="de-DE" sz="28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AVdual mit hauswirtschaftlichem Profil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D213658-EDDA-4BAC-88A5-AC8F68A37D56}"/>
              </a:ext>
            </a:extLst>
          </p:cNvPr>
          <p:cNvGrpSpPr/>
          <p:nvPr/>
        </p:nvGrpSpPr>
        <p:grpSpPr>
          <a:xfrm>
            <a:off x="2230290" y="378283"/>
            <a:ext cx="9769151" cy="989938"/>
            <a:chOff x="3952432" y="1094278"/>
            <a:chExt cx="7112528" cy="1355469"/>
          </a:xfrm>
        </p:grpSpPr>
        <p:sp>
          <p:nvSpPr>
            <p:cNvPr id="17" name="Gleichschenkliges Dreieck 16">
              <a:extLst>
                <a:ext uri="{FF2B5EF4-FFF2-40B4-BE49-F238E27FC236}">
                  <a16:creationId xmlns:a16="http://schemas.microsoft.com/office/drawing/2014/main" id="{7913AE76-E69E-4EE2-9D26-452EB0598C12}"/>
                </a:ext>
              </a:extLst>
            </p:cNvPr>
            <p:cNvSpPr/>
            <p:nvPr/>
          </p:nvSpPr>
          <p:spPr>
            <a:xfrm rot="21448120">
              <a:off x="3952432" y="2244917"/>
              <a:ext cx="2261579" cy="20483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itel 2">
              <a:extLst>
                <a:ext uri="{FF2B5EF4-FFF2-40B4-BE49-F238E27FC236}">
                  <a16:creationId xmlns:a16="http://schemas.microsoft.com/office/drawing/2014/main" id="{0D3BD010-4B5D-43E1-B007-C0C3EB7F47C6}"/>
                </a:ext>
              </a:extLst>
            </p:cNvPr>
            <p:cNvSpPr txBox="1">
              <a:spLocks/>
            </p:cNvSpPr>
            <p:nvPr/>
          </p:nvSpPr>
          <p:spPr>
            <a:xfrm>
              <a:off x="4743637" y="1094278"/>
              <a:ext cx="6321323" cy="1025313"/>
            </a:xfrm>
            <a:prstGeom prst="rect">
              <a:avLst/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de-D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Welche Richtungen  hat  das  </a:t>
              </a:r>
              <a:r>
                <a:rPr lang="de-DE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Avdual</a:t>
              </a:r>
              <a:r>
                <a:rPr lang="de-D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an der </a:t>
              </a:r>
              <a:r>
                <a:rPr lang="de-DE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hts</a:t>
              </a:r>
              <a:r>
                <a:rPr lang="de-D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?</a:t>
              </a:r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de-DE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Wie geht es nach dem AVdual weiter?</a:t>
              </a:r>
            </a:p>
          </p:txBody>
        </p:sp>
        <p:sp>
          <p:nvSpPr>
            <p:cNvPr id="19" name="Gleichschenkliges Dreieck 18">
              <a:extLst>
                <a:ext uri="{FF2B5EF4-FFF2-40B4-BE49-F238E27FC236}">
                  <a16:creationId xmlns:a16="http://schemas.microsoft.com/office/drawing/2014/main" id="{47E459E0-C623-4A53-B3BF-ECCAD05D911E}"/>
                </a:ext>
              </a:extLst>
            </p:cNvPr>
            <p:cNvSpPr/>
            <p:nvPr/>
          </p:nvSpPr>
          <p:spPr>
            <a:xfrm flipV="1">
              <a:off x="4681031" y="2107667"/>
              <a:ext cx="1555275" cy="258405"/>
            </a:xfrm>
            <a:prstGeom prst="triangle">
              <a:avLst>
                <a:gd name="adj" fmla="val 100000"/>
              </a:avLst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defTabSz="914400">
                <a:lnSpc>
                  <a:spcPct val="90000"/>
                </a:lnSpc>
                <a:spcBef>
                  <a:spcPct val="0"/>
                </a:spcBef>
              </a:pPr>
              <a:endParaRPr lang="de-DE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7167" y="3207205"/>
            <a:ext cx="2077321" cy="37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1D1A87-E8F9-4A67-8FFA-D7217BAE536E}"/>
              </a:ext>
            </a:extLst>
          </p:cNvPr>
          <p:cNvSpPr txBox="1">
            <a:spLocks/>
          </p:cNvSpPr>
          <p:nvPr/>
        </p:nvSpPr>
        <p:spPr>
          <a:xfrm>
            <a:off x="8164460" y="1549725"/>
            <a:ext cx="3109886" cy="44671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AVdual mit kaufmännischem Profil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64EE02-ADF7-46B1-92CB-CC01222D4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661" y="2733332"/>
            <a:ext cx="2595651" cy="17304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6CCB945B-B76A-4D1E-998D-6D74C74A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7959" y="2318289"/>
            <a:ext cx="2844828" cy="18965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">
            <a:extLst>
              <a:ext uri="{FF2B5EF4-FFF2-40B4-BE49-F238E27FC236}">
                <a16:creationId xmlns:a16="http://schemas.microsoft.com/office/drawing/2014/main" id="{32B56F14-9349-4F07-8026-6499BB3C3EE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778" y="3783304"/>
            <a:ext cx="2214452" cy="1661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E5B7634-BEDE-4A0A-9310-82336FCE7BE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086" y="3511894"/>
            <a:ext cx="1687904" cy="2251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40FC8B7-C37A-41E3-8E45-B5390E9679B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780" y="4214840"/>
            <a:ext cx="2128007" cy="1596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Grafik 2">
            <a:extLst>
              <a:ext uri="{FF2B5EF4-FFF2-40B4-BE49-F238E27FC236}">
                <a16:creationId xmlns:a16="http://schemas.microsoft.com/office/drawing/2014/main" id="{47F87366-1F6D-4891-8FE2-7FD5FE61728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2220" y="4316345"/>
            <a:ext cx="2643260" cy="1982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0574045-0569-42D4-85F1-CEC63DA63765}"/>
              </a:ext>
            </a:extLst>
          </p:cNvPr>
          <p:cNvGrpSpPr/>
          <p:nvPr/>
        </p:nvGrpSpPr>
        <p:grpSpPr>
          <a:xfrm>
            <a:off x="281891" y="5671135"/>
            <a:ext cx="1825023" cy="1055123"/>
            <a:chOff x="6707533" y="5716525"/>
            <a:chExt cx="1825023" cy="1055123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B682D10-5F87-4C31-8181-9C6E24600876}"/>
                </a:ext>
              </a:extLst>
            </p:cNvPr>
            <p:cNvSpPr/>
            <p:nvPr/>
          </p:nvSpPr>
          <p:spPr>
            <a:xfrm rot="21362488">
              <a:off x="6707533" y="6277740"/>
              <a:ext cx="1810134" cy="4939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/>
                <a:t>Zurück zum </a:t>
              </a:r>
              <a:r>
                <a:rPr lang="de-DE" sz="1000" b="1" dirty="0">
                  <a:solidFill>
                    <a:srgbClr val="92D050"/>
                  </a:solidFill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Hauptmenü</a:t>
              </a:r>
              <a:endParaRPr lang="de-DE" sz="1000" b="1" dirty="0">
                <a:solidFill>
                  <a:srgbClr val="92D050"/>
                </a:solidFill>
              </a:endParaRPr>
            </a:p>
          </p:txBody>
        </p:sp>
        <p:sp>
          <p:nvSpPr>
            <p:cNvPr id="23" name="Pfeil: nach oben gekrümmt 22">
              <a:hlinkClick r:id="rId10" action="ppaction://hlinksldjump"/>
              <a:extLst>
                <a:ext uri="{FF2B5EF4-FFF2-40B4-BE49-F238E27FC236}">
                  <a16:creationId xmlns:a16="http://schemas.microsoft.com/office/drawing/2014/main" id="{6BACC40C-448B-41EB-9A2D-8668FB995922}"/>
                </a:ext>
              </a:extLst>
            </p:cNvPr>
            <p:cNvSpPr/>
            <p:nvPr/>
          </p:nvSpPr>
          <p:spPr>
            <a:xfrm rot="16200000">
              <a:off x="7225237" y="5401168"/>
              <a:ext cx="991962" cy="1622676"/>
            </a:xfrm>
            <a:prstGeom prst="curvedUpArrow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E7A41549-466C-4E51-BD19-51C4981DE0CF}"/>
              </a:ext>
            </a:extLst>
          </p:cNvPr>
          <p:cNvSpPr/>
          <p:nvPr/>
        </p:nvSpPr>
        <p:spPr>
          <a:xfrm>
            <a:off x="4026716" y="6293074"/>
            <a:ext cx="3238150" cy="27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zum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hauswirt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Profil 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CF0DFD8-9022-4059-BCD5-E370178AE3E8}"/>
              </a:ext>
            </a:extLst>
          </p:cNvPr>
          <p:cNvSpPr/>
          <p:nvPr/>
        </p:nvSpPr>
        <p:spPr>
          <a:xfrm>
            <a:off x="8384637" y="6293074"/>
            <a:ext cx="3238150" cy="27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zum kaufm. Profil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92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7604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Profile/ 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 der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F33FF3-9BE1-458D-88EE-DCE265321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1517588"/>
            <a:ext cx="3532129" cy="4467159"/>
          </a:xfrm>
        </p:spPr>
        <p:txBody>
          <a:bodyPr anchor="t" anchorCtr="0"/>
          <a:lstStyle/>
          <a:p>
            <a:r>
              <a:rPr lang="de-DE" sz="28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AVdual mit hauswirtschaftlichem Profil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D213658-EDDA-4BAC-88A5-AC8F68A37D56}"/>
              </a:ext>
            </a:extLst>
          </p:cNvPr>
          <p:cNvGrpSpPr/>
          <p:nvPr/>
        </p:nvGrpSpPr>
        <p:grpSpPr>
          <a:xfrm>
            <a:off x="2230290" y="378283"/>
            <a:ext cx="9769151" cy="989938"/>
            <a:chOff x="3952432" y="1094278"/>
            <a:chExt cx="7112528" cy="1355469"/>
          </a:xfrm>
        </p:grpSpPr>
        <p:sp>
          <p:nvSpPr>
            <p:cNvPr id="17" name="Gleichschenkliges Dreieck 16">
              <a:extLst>
                <a:ext uri="{FF2B5EF4-FFF2-40B4-BE49-F238E27FC236}">
                  <a16:creationId xmlns:a16="http://schemas.microsoft.com/office/drawing/2014/main" id="{7913AE76-E69E-4EE2-9D26-452EB0598C12}"/>
                </a:ext>
              </a:extLst>
            </p:cNvPr>
            <p:cNvSpPr/>
            <p:nvPr/>
          </p:nvSpPr>
          <p:spPr>
            <a:xfrm rot="21448120">
              <a:off x="3952432" y="2244917"/>
              <a:ext cx="2261579" cy="20483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itel 2">
              <a:extLst>
                <a:ext uri="{FF2B5EF4-FFF2-40B4-BE49-F238E27FC236}">
                  <a16:creationId xmlns:a16="http://schemas.microsoft.com/office/drawing/2014/main" id="{0D3BD010-4B5D-43E1-B007-C0C3EB7F47C6}"/>
                </a:ext>
              </a:extLst>
            </p:cNvPr>
            <p:cNvSpPr txBox="1">
              <a:spLocks/>
            </p:cNvSpPr>
            <p:nvPr/>
          </p:nvSpPr>
          <p:spPr>
            <a:xfrm>
              <a:off x="4743637" y="1094278"/>
              <a:ext cx="6321323" cy="1025313"/>
            </a:xfrm>
            <a:prstGeom prst="rect">
              <a:avLst/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de-D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Welche Richtungen  hat  das  AVdual an der </a:t>
              </a:r>
              <a:r>
                <a:rPr lang="de-DE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hts</a:t>
              </a:r>
              <a:r>
                <a:rPr lang="de-D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?</a:t>
              </a:r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de-DE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Wie geht es nach dem AVdual weiter?</a:t>
              </a:r>
            </a:p>
          </p:txBody>
        </p:sp>
        <p:sp>
          <p:nvSpPr>
            <p:cNvPr id="19" name="Gleichschenkliges Dreieck 18">
              <a:extLst>
                <a:ext uri="{FF2B5EF4-FFF2-40B4-BE49-F238E27FC236}">
                  <a16:creationId xmlns:a16="http://schemas.microsoft.com/office/drawing/2014/main" id="{47E459E0-C623-4A53-B3BF-ECCAD05D911E}"/>
                </a:ext>
              </a:extLst>
            </p:cNvPr>
            <p:cNvSpPr/>
            <p:nvPr/>
          </p:nvSpPr>
          <p:spPr>
            <a:xfrm flipV="1">
              <a:off x="4681031" y="2107667"/>
              <a:ext cx="1555275" cy="258405"/>
            </a:xfrm>
            <a:prstGeom prst="triangle">
              <a:avLst>
                <a:gd name="adj" fmla="val 100000"/>
              </a:avLst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defTabSz="914400">
                <a:lnSpc>
                  <a:spcPct val="90000"/>
                </a:lnSpc>
                <a:spcBef>
                  <a:spcPct val="0"/>
                </a:spcBef>
              </a:pPr>
              <a:endParaRPr lang="de-DE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7166" y="3207206"/>
            <a:ext cx="2077319" cy="37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1D1A87-E8F9-4A67-8FFA-D7217BAE536E}"/>
              </a:ext>
            </a:extLst>
          </p:cNvPr>
          <p:cNvSpPr txBox="1">
            <a:spLocks/>
          </p:cNvSpPr>
          <p:nvPr/>
        </p:nvSpPr>
        <p:spPr>
          <a:xfrm>
            <a:off x="8164460" y="1498735"/>
            <a:ext cx="3109886" cy="44671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spc="-6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AVdual mit kaufmännischem Profil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001979B-F0B3-47D2-893D-26B125F173E3}"/>
              </a:ext>
            </a:extLst>
          </p:cNvPr>
          <p:cNvSpPr txBox="1"/>
          <p:nvPr/>
        </p:nvSpPr>
        <p:spPr>
          <a:xfrm>
            <a:off x="4027543" y="3900477"/>
            <a:ext cx="33778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i="1" u="sng" dirty="0">
                <a:solidFill>
                  <a:schemeClr val="bg1"/>
                </a:solidFill>
              </a:rPr>
              <a:t>Berufsfachliche Kompetenz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Ernährungs-,</a:t>
            </a:r>
            <a:r>
              <a:rPr lang="de-DE" sz="1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Erziehungs-, Wirtschaftslehre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="1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i="1" u="sng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Berufspraktische Kompetenz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Nahrungszubereitung und Textilarbeit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Außerdem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Textverarbeitung- MS-Office</a:t>
            </a:r>
            <a:endParaRPr lang="de-DE" sz="1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uppieren 4">
            <a:extLst>
              <a:ext uri="{FF2B5EF4-FFF2-40B4-BE49-F238E27FC236}">
                <a16:creationId xmlns:a16="http://schemas.microsoft.com/office/drawing/2014/main" id="{FE02E7C3-283B-4340-BC47-84BC06174D2E}"/>
              </a:ext>
            </a:extLst>
          </p:cNvPr>
          <p:cNvGrpSpPr>
            <a:grpSpLocks/>
          </p:cNvGrpSpPr>
          <p:nvPr/>
        </p:nvGrpSpPr>
        <p:grpSpPr bwMode="auto">
          <a:xfrm>
            <a:off x="6979154" y="3930385"/>
            <a:ext cx="2785567" cy="2986549"/>
            <a:chOff x="2712805" y="284653"/>
            <a:chExt cx="4971769" cy="6288694"/>
          </a:xfrm>
        </p:grpSpPr>
        <p:pic>
          <p:nvPicPr>
            <p:cNvPr id="15" name="Picture 3" descr="C:\Users\Klausmann\Dropbox\Kamera-Uploads\2014-12-11 17.30.52.jpg">
              <a:extLst>
                <a:ext uri="{FF2B5EF4-FFF2-40B4-BE49-F238E27FC236}">
                  <a16:creationId xmlns:a16="http://schemas.microsoft.com/office/drawing/2014/main" id="{177B1D74-B983-41B6-86DA-68E3AC6CDC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293">
              <a:off x="3763679" y="4041323"/>
              <a:ext cx="3920895" cy="170957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" name="Inhaltsplatzhalter 5">
              <a:extLst>
                <a:ext uri="{FF2B5EF4-FFF2-40B4-BE49-F238E27FC236}">
                  <a16:creationId xmlns:a16="http://schemas.microsoft.com/office/drawing/2014/main" id="{BFF59860-14D1-41CE-8C06-C8800CC70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2805" y="284653"/>
              <a:ext cx="3010692" cy="62886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4106B5B-98F7-45E6-973B-72BAD3EB41F8}"/>
              </a:ext>
            </a:extLst>
          </p:cNvPr>
          <p:cNvGrpSpPr/>
          <p:nvPr/>
        </p:nvGrpSpPr>
        <p:grpSpPr>
          <a:xfrm>
            <a:off x="3921576" y="1103840"/>
            <a:ext cx="471325" cy="748143"/>
            <a:chOff x="3921576" y="1103840"/>
            <a:chExt cx="471325" cy="748143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84962F6E-EB1B-4DD8-86E8-E939C68D0D52}"/>
                </a:ext>
              </a:extLst>
            </p:cNvPr>
            <p:cNvGrpSpPr/>
            <p:nvPr/>
          </p:nvGrpSpPr>
          <p:grpSpPr>
            <a:xfrm>
              <a:off x="3944675" y="1513623"/>
              <a:ext cx="176094" cy="338360"/>
              <a:chOff x="15103433" y="1562257"/>
              <a:chExt cx="357803" cy="338360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78BE47A2-8BAE-4494-B2C1-B4A8096F424C}"/>
                  </a:ext>
                </a:extLst>
              </p:cNvPr>
              <p:cNvSpPr/>
              <p:nvPr/>
            </p:nvSpPr>
            <p:spPr>
              <a:xfrm rot="11014779">
                <a:off x="15103433" y="1562257"/>
                <a:ext cx="357803" cy="338360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6DDB3EE0-B00A-4A35-8BD3-3498EAC7946E}"/>
                  </a:ext>
                </a:extLst>
              </p:cNvPr>
              <p:cNvSpPr/>
              <p:nvPr/>
            </p:nvSpPr>
            <p:spPr>
              <a:xfrm rot="9565724">
                <a:off x="15152710" y="1667306"/>
                <a:ext cx="151646" cy="210738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8" name="Picture 7" descr="http://t2.ftcdn.net/jpg/00/47/56/27/110_F_47562762_mRBWFmvraleFxKS8AqZaGsKWKoYP6b5j.jpg">
              <a:extLst>
                <a:ext uri="{FF2B5EF4-FFF2-40B4-BE49-F238E27FC236}">
                  <a16:creationId xmlns:a16="http://schemas.microsoft.com/office/drawing/2014/main" id="{A018F277-6144-4611-BF1C-76FC0F8E6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1576" y="1103840"/>
              <a:ext cx="471325" cy="648072"/>
            </a:xfrm>
            <a:prstGeom prst="rect">
              <a:avLst/>
            </a:prstGeom>
            <a:noFill/>
          </p:spPr>
        </p:pic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6BA2E914-3AD8-4B7F-80B1-93B2C037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223" y="2603132"/>
            <a:ext cx="2115917" cy="14106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1">
            <a:extLst>
              <a:ext uri="{FF2B5EF4-FFF2-40B4-BE49-F238E27FC236}">
                <a16:creationId xmlns:a16="http://schemas.microsoft.com/office/drawing/2014/main" id="{00B066A1-3692-4A55-B2DD-20767FB59F2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387" y="2219863"/>
            <a:ext cx="2214452" cy="1661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3C31CD0D-B573-4B4F-AD7B-42334943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422" y="2176985"/>
            <a:ext cx="2620164" cy="1746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64F1907-82E3-4FE8-BAC4-BCFFC7050CB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06" y="2603132"/>
            <a:ext cx="1309729" cy="1746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0ADE98C8-C1D2-4BA9-B8E7-59E4D451639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444" y="3747492"/>
            <a:ext cx="1825461" cy="1369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4FF23C5-3562-490F-877B-1CEB0A5502F7}"/>
              </a:ext>
            </a:extLst>
          </p:cNvPr>
          <p:cNvGrpSpPr/>
          <p:nvPr/>
        </p:nvGrpSpPr>
        <p:grpSpPr>
          <a:xfrm>
            <a:off x="403479" y="5707896"/>
            <a:ext cx="1825023" cy="1055123"/>
            <a:chOff x="6707533" y="5716525"/>
            <a:chExt cx="1825023" cy="1055123"/>
          </a:xfrm>
        </p:grpSpPr>
        <p:sp>
          <p:nvSpPr>
            <p:cNvPr id="40" name="Rechteck 39">
              <a:hlinkClick r:id="rId11" action="ppaction://hlinksldjump"/>
              <a:extLst>
                <a:ext uri="{FF2B5EF4-FFF2-40B4-BE49-F238E27FC236}">
                  <a16:creationId xmlns:a16="http://schemas.microsoft.com/office/drawing/2014/main" id="{57CF3412-7017-4643-A9EC-30725390114B}"/>
                </a:ext>
              </a:extLst>
            </p:cNvPr>
            <p:cNvSpPr/>
            <p:nvPr/>
          </p:nvSpPr>
          <p:spPr>
            <a:xfrm rot="21362488">
              <a:off x="6707533" y="6277740"/>
              <a:ext cx="1810134" cy="4939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/>
                <a:t>Zurück zur </a:t>
              </a:r>
              <a:r>
                <a:rPr lang="de-DE" sz="1000" b="1" dirty="0">
                  <a:hlinkClick r:id="rId12" action="ppaction://hlinksldjump"/>
                </a:rPr>
                <a:t>Profilübersicht</a:t>
              </a:r>
              <a:endParaRPr lang="de-DE" sz="1000" b="1" dirty="0">
                <a:solidFill>
                  <a:srgbClr val="92D050"/>
                </a:solidFill>
              </a:endParaRPr>
            </a:p>
          </p:txBody>
        </p:sp>
        <p:sp>
          <p:nvSpPr>
            <p:cNvPr id="41" name="Pfeil: nach oben gekrümmt 40">
              <a:hlinkClick r:id="rId11" action="ppaction://hlinksldjump"/>
              <a:extLst>
                <a:ext uri="{FF2B5EF4-FFF2-40B4-BE49-F238E27FC236}">
                  <a16:creationId xmlns:a16="http://schemas.microsoft.com/office/drawing/2014/main" id="{723F0AD6-6D5F-4E67-BD37-D85CDF8369AF}"/>
                </a:ext>
              </a:extLst>
            </p:cNvPr>
            <p:cNvSpPr/>
            <p:nvPr/>
          </p:nvSpPr>
          <p:spPr>
            <a:xfrm rot="16200000">
              <a:off x="7225237" y="5401168"/>
              <a:ext cx="991962" cy="1622676"/>
            </a:xfrm>
            <a:prstGeom prst="curvedUpArrow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2" descr="The Off Button: Amazon.de: Apps für Android">
            <a:hlinkClick r:id="rId13" action="ppaction://hlinksldjump"/>
            <a:extLst>
              <a:ext uri="{FF2B5EF4-FFF2-40B4-BE49-F238E27FC236}">
                <a16:creationId xmlns:a16="http://schemas.microsoft.com/office/drawing/2014/main" id="{141083EA-1062-41AF-A29A-51C23CD3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6667" y="3959971"/>
            <a:ext cx="248240" cy="2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he Off Button: Amazon.de: Apps für Android">
            <a:hlinkClick r:id="rId13" action="ppaction://hlinksldjump"/>
            <a:extLst>
              <a:ext uri="{FF2B5EF4-FFF2-40B4-BE49-F238E27FC236}">
                <a16:creationId xmlns:a16="http://schemas.microsoft.com/office/drawing/2014/main" id="{9FB75635-0596-4542-9D1B-DABBA72C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398" y="5084016"/>
            <a:ext cx="248240" cy="2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6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7604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Profile/ 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Schulalltag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 der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F33FF3-9BE1-458D-88EE-DCE265321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517588"/>
            <a:ext cx="3585036" cy="4467159"/>
          </a:xfrm>
        </p:spPr>
        <p:txBody>
          <a:bodyPr anchor="t" anchorCtr="0"/>
          <a:lstStyle/>
          <a:p>
            <a:r>
              <a:rPr lang="de-DE" sz="2800" b="1" spc="-6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AVdual mit hauswirtschaftlichem Profil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D213658-EDDA-4BAC-88A5-AC8F68A37D56}"/>
              </a:ext>
            </a:extLst>
          </p:cNvPr>
          <p:cNvGrpSpPr/>
          <p:nvPr/>
        </p:nvGrpSpPr>
        <p:grpSpPr>
          <a:xfrm>
            <a:off x="2230290" y="378283"/>
            <a:ext cx="9769151" cy="989938"/>
            <a:chOff x="3952432" y="1094278"/>
            <a:chExt cx="7112528" cy="1355469"/>
          </a:xfrm>
        </p:grpSpPr>
        <p:sp>
          <p:nvSpPr>
            <p:cNvPr id="17" name="Gleichschenkliges Dreieck 16">
              <a:extLst>
                <a:ext uri="{FF2B5EF4-FFF2-40B4-BE49-F238E27FC236}">
                  <a16:creationId xmlns:a16="http://schemas.microsoft.com/office/drawing/2014/main" id="{7913AE76-E69E-4EE2-9D26-452EB0598C12}"/>
                </a:ext>
              </a:extLst>
            </p:cNvPr>
            <p:cNvSpPr/>
            <p:nvPr/>
          </p:nvSpPr>
          <p:spPr>
            <a:xfrm rot="21448120">
              <a:off x="3952432" y="2244917"/>
              <a:ext cx="2261579" cy="20483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Titel 2">
              <a:extLst>
                <a:ext uri="{FF2B5EF4-FFF2-40B4-BE49-F238E27FC236}">
                  <a16:creationId xmlns:a16="http://schemas.microsoft.com/office/drawing/2014/main" id="{0D3BD010-4B5D-43E1-B007-C0C3EB7F47C6}"/>
                </a:ext>
              </a:extLst>
            </p:cNvPr>
            <p:cNvSpPr txBox="1">
              <a:spLocks/>
            </p:cNvSpPr>
            <p:nvPr/>
          </p:nvSpPr>
          <p:spPr>
            <a:xfrm>
              <a:off x="4743637" y="1094278"/>
              <a:ext cx="6321323" cy="1025313"/>
            </a:xfrm>
            <a:prstGeom prst="rect">
              <a:avLst/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marR="0" lvl="0" indent="-57150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28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j-ea"/>
                  <a:cs typeface="+mj-cs"/>
                </a:rPr>
                <a:t>Welche Richtungen  hat  das  AVdual an der </a:t>
              </a:r>
              <a:r>
                <a:rPr kumimoji="0" lang="de-DE" sz="2800" b="1" i="0" u="none" strike="noStrike" kern="1200" cap="none" spc="-6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j-ea"/>
                  <a:cs typeface="+mj-cs"/>
                </a:rPr>
                <a:t>hts</a:t>
              </a:r>
              <a:r>
                <a:rPr kumimoji="0" lang="de-DE" sz="28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j-ea"/>
                  <a:cs typeface="+mj-cs"/>
                </a:rPr>
                <a:t> ?</a:t>
              </a:r>
            </a:p>
            <a:p>
              <a:pPr marL="571500" marR="0" lvl="0" indent="-57150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2800" b="1" i="0" u="none" strike="noStrike" kern="1200" cap="none" spc="-6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j-ea"/>
                  <a:cs typeface="+mj-cs"/>
                </a:rPr>
                <a:t>Wie geht es nach dem AVdual weiter?</a:t>
              </a:r>
            </a:p>
          </p:txBody>
        </p:sp>
        <p:sp>
          <p:nvSpPr>
            <p:cNvPr id="19" name="Gleichschenkliges Dreieck 18">
              <a:extLst>
                <a:ext uri="{FF2B5EF4-FFF2-40B4-BE49-F238E27FC236}">
                  <a16:creationId xmlns:a16="http://schemas.microsoft.com/office/drawing/2014/main" id="{47E459E0-C623-4A53-B3BF-ECCAD05D911E}"/>
                </a:ext>
              </a:extLst>
            </p:cNvPr>
            <p:cNvSpPr/>
            <p:nvPr/>
          </p:nvSpPr>
          <p:spPr>
            <a:xfrm flipV="1">
              <a:off x="4681031" y="2107667"/>
              <a:ext cx="1555275" cy="258405"/>
            </a:xfrm>
            <a:prstGeom prst="triangle">
              <a:avLst>
                <a:gd name="adj" fmla="val 100000"/>
              </a:avLst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7166" y="3207206"/>
            <a:ext cx="2077319" cy="37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1D1A87-E8F9-4A67-8FFA-D7217BAE536E}"/>
              </a:ext>
            </a:extLst>
          </p:cNvPr>
          <p:cNvSpPr txBox="1">
            <a:spLocks/>
          </p:cNvSpPr>
          <p:nvPr/>
        </p:nvSpPr>
        <p:spPr>
          <a:xfrm>
            <a:off x="8164460" y="1498735"/>
            <a:ext cx="3109886" cy="44671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de-DE" sz="28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AVdual mit kaufmännischem Profil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001979B-F0B3-47D2-893D-26B125F173E3}"/>
              </a:ext>
            </a:extLst>
          </p:cNvPr>
          <p:cNvSpPr txBox="1"/>
          <p:nvPr/>
        </p:nvSpPr>
        <p:spPr>
          <a:xfrm>
            <a:off x="8370390" y="3894394"/>
            <a:ext cx="33778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Berufsfachliche Kompetenz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800" b="1" baseline="0" dirty="0">
                <a:solidFill>
                  <a:schemeClr val="tx1"/>
                </a:solidFill>
              </a:rPr>
              <a:t>Volks- und Betriebswirtschaftslehre mit Rechnungswesen,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b="1" dirty="0"/>
              <a:t>MS-Office Excel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b="1" dirty="0"/>
              <a:t>Unternehmenssoftware </a:t>
            </a:r>
            <a:endParaRPr lang="de-DE" sz="1800" b="1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Berufspraktische Kompetenz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800" b="1" baseline="0" dirty="0">
                <a:solidFill>
                  <a:schemeClr val="tx1"/>
                </a:solidFill>
              </a:rPr>
              <a:t>Textverarbeitung- MS-Office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Außerdem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800" b="1" baseline="0" dirty="0">
                <a:solidFill>
                  <a:schemeClr val="tx1"/>
                </a:solidFill>
              </a:rPr>
              <a:t>Juniorfirma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629B6C31-39D6-4E0B-9678-2728B3E6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2795" y="4164223"/>
            <a:ext cx="5020530" cy="25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46504F9-A823-4759-971A-2EF10294CF07}"/>
              </a:ext>
            </a:extLst>
          </p:cNvPr>
          <p:cNvGrpSpPr/>
          <p:nvPr/>
        </p:nvGrpSpPr>
        <p:grpSpPr>
          <a:xfrm>
            <a:off x="8212917" y="1062673"/>
            <a:ext cx="471325" cy="748143"/>
            <a:chOff x="3921576" y="1103840"/>
            <a:chExt cx="471325" cy="748143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CEBBEED9-16DC-4B20-B89F-81A64A080FF6}"/>
                </a:ext>
              </a:extLst>
            </p:cNvPr>
            <p:cNvGrpSpPr/>
            <p:nvPr/>
          </p:nvGrpSpPr>
          <p:grpSpPr>
            <a:xfrm>
              <a:off x="3944675" y="1513623"/>
              <a:ext cx="176094" cy="338360"/>
              <a:chOff x="15103433" y="1562257"/>
              <a:chExt cx="357803" cy="338360"/>
            </a:xfrm>
          </p:grpSpPr>
          <p:sp>
            <p:nvSpPr>
              <p:cNvPr id="22" name="Bogen 21">
                <a:extLst>
                  <a:ext uri="{FF2B5EF4-FFF2-40B4-BE49-F238E27FC236}">
                    <a16:creationId xmlns:a16="http://schemas.microsoft.com/office/drawing/2014/main" id="{7681D0E2-7F52-4299-A6D6-A1649235B517}"/>
                  </a:ext>
                </a:extLst>
              </p:cNvPr>
              <p:cNvSpPr/>
              <p:nvPr/>
            </p:nvSpPr>
            <p:spPr>
              <a:xfrm rot="11014779">
                <a:off x="15103433" y="1562257"/>
                <a:ext cx="357803" cy="338360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Bogen 22">
                <a:extLst>
                  <a:ext uri="{FF2B5EF4-FFF2-40B4-BE49-F238E27FC236}">
                    <a16:creationId xmlns:a16="http://schemas.microsoft.com/office/drawing/2014/main" id="{DF46F8E8-EC41-463B-B77F-48713106F886}"/>
                  </a:ext>
                </a:extLst>
              </p:cNvPr>
              <p:cNvSpPr/>
              <p:nvPr/>
            </p:nvSpPr>
            <p:spPr>
              <a:xfrm rot="9565724">
                <a:off x="15152710" y="1667306"/>
                <a:ext cx="151646" cy="210738"/>
              </a:xfrm>
              <a:prstGeom prst="arc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1" name="Picture 7" descr="http://t2.ftcdn.net/jpg/00/47/56/27/110_F_47562762_mRBWFmvraleFxKS8AqZaGsKWKoYP6b5j.jpg">
              <a:extLst>
                <a:ext uri="{FF2B5EF4-FFF2-40B4-BE49-F238E27FC236}">
                  <a16:creationId xmlns:a16="http://schemas.microsoft.com/office/drawing/2014/main" id="{C075A5FC-ED26-4B8E-9312-212F643E6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1576" y="1103840"/>
              <a:ext cx="471325" cy="648072"/>
            </a:xfrm>
            <a:prstGeom prst="rect">
              <a:avLst/>
            </a:prstGeom>
            <a:noFill/>
          </p:spPr>
        </p:pic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2AF3E432-98C4-4464-9B79-5E6710FE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223" y="2603132"/>
            <a:ext cx="2115917" cy="14106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1">
            <a:extLst>
              <a:ext uri="{FF2B5EF4-FFF2-40B4-BE49-F238E27FC236}">
                <a16:creationId xmlns:a16="http://schemas.microsoft.com/office/drawing/2014/main" id="{F185EDA8-FFED-429A-BFE8-BB1E47A0733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387" y="2219863"/>
            <a:ext cx="2214452" cy="1661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D9121EC-9713-42BB-9600-105249E5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5350" y="2219863"/>
            <a:ext cx="2602924" cy="17352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B87162D0-0FEB-4DEE-A6A8-A9C45B32AD9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345" y="2611102"/>
            <a:ext cx="1130196" cy="1507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950D769-9444-4F1B-9545-DD9ECC4BB2A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755" y="4570160"/>
            <a:ext cx="1487041" cy="1115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BF2BDE9-22D7-44F5-952A-45C3FB5CFF9F}"/>
              </a:ext>
            </a:extLst>
          </p:cNvPr>
          <p:cNvGrpSpPr/>
          <p:nvPr/>
        </p:nvGrpSpPr>
        <p:grpSpPr>
          <a:xfrm>
            <a:off x="329450" y="5701593"/>
            <a:ext cx="1825023" cy="1055123"/>
            <a:chOff x="6707533" y="5716525"/>
            <a:chExt cx="1825023" cy="1055123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67041209-4D15-4C67-86E3-5D916DD1C87A}"/>
                </a:ext>
              </a:extLst>
            </p:cNvPr>
            <p:cNvSpPr/>
            <p:nvPr/>
          </p:nvSpPr>
          <p:spPr>
            <a:xfrm rot="21362488">
              <a:off x="6707533" y="6277740"/>
              <a:ext cx="1810134" cy="4939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/>
                <a:t>Zurück zur </a:t>
              </a:r>
              <a:r>
                <a:rPr lang="de-DE" sz="1000" b="1" dirty="0">
                  <a:hlinkClick r:id="rId10" action="ppaction://hlinksldjump"/>
                </a:rPr>
                <a:t>Profilübersicht</a:t>
              </a:r>
              <a:endParaRPr lang="de-DE" sz="1000" b="1" dirty="0"/>
            </a:p>
          </p:txBody>
        </p:sp>
        <p:sp>
          <p:nvSpPr>
            <p:cNvPr id="38" name="Pfeil: nach oben gekrümmt 37">
              <a:hlinkClick r:id="rId11" action="ppaction://hlinksldjump"/>
              <a:extLst>
                <a:ext uri="{FF2B5EF4-FFF2-40B4-BE49-F238E27FC236}">
                  <a16:creationId xmlns:a16="http://schemas.microsoft.com/office/drawing/2014/main" id="{3526E4FA-5965-4304-94A4-A341B8C30FE8}"/>
                </a:ext>
              </a:extLst>
            </p:cNvPr>
            <p:cNvSpPr/>
            <p:nvPr/>
          </p:nvSpPr>
          <p:spPr>
            <a:xfrm rot="16200000">
              <a:off x="7225237" y="5401168"/>
              <a:ext cx="991962" cy="1622676"/>
            </a:xfrm>
            <a:prstGeom prst="curvedUpArrow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9" name="Picture 2" descr="The Off Button: Amazon.de: Apps für Android">
            <a:hlinkClick r:id="rId12" action="ppaction://hlinksldjump"/>
            <a:extLst>
              <a:ext uri="{FF2B5EF4-FFF2-40B4-BE49-F238E27FC236}">
                <a16:creationId xmlns:a16="http://schemas.microsoft.com/office/drawing/2014/main" id="{ECD325B9-AA1F-4128-B8E4-E0B821C0D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9719" y="3971148"/>
            <a:ext cx="248240" cy="2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0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9A71974-0447-420F-BCA7-3B8F6EC17482}"/>
              </a:ext>
            </a:extLst>
          </p:cNvPr>
          <p:cNvGrpSpPr/>
          <p:nvPr/>
        </p:nvGrpSpPr>
        <p:grpSpPr>
          <a:xfrm>
            <a:off x="8261626" y="982244"/>
            <a:ext cx="2340318" cy="2220155"/>
            <a:chOff x="8020086" y="2318289"/>
            <a:chExt cx="3602701" cy="3492556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CB815757-05FF-463D-89E9-8DE7F441C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959" y="2318289"/>
              <a:ext cx="2844828" cy="18965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EED9D477-11D7-48BC-9675-0AC496E20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086" y="3511894"/>
              <a:ext cx="1687904" cy="22511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B259FF9-C414-4E50-992F-D2071F5D8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4780" y="4214840"/>
              <a:ext cx="2128007" cy="15960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1659651-25B2-4DBD-BD8F-71AE46D8E9DF}"/>
              </a:ext>
            </a:extLst>
          </p:cNvPr>
          <p:cNvGrpSpPr/>
          <p:nvPr/>
        </p:nvGrpSpPr>
        <p:grpSpPr>
          <a:xfrm>
            <a:off x="4026850" y="1248043"/>
            <a:ext cx="2525677" cy="1948163"/>
            <a:chOff x="3292220" y="2733332"/>
            <a:chExt cx="4413010" cy="3565674"/>
          </a:xfrm>
          <a:solidFill>
            <a:schemeClr val="accent1">
              <a:alpha val="42000"/>
            </a:schemeClr>
          </a:solidFill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FC62610E-2EAF-43B9-A68F-EBC9D58A1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661" y="2733332"/>
              <a:ext cx="2595651" cy="1730434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3" name="Grafik 1">
              <a:extLst>
                <a:ext uri="{FF2B5EF4-FFF2-40B4-BE49-F238E27FC236}">
                  <a16:creationId xmlns:a16="http://schemas.microsoft.com/office/drawing/2014/main" id="{EA461D7D-1659-44BC-B6C3-54073ADD8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778" y="3783304"/>
              <a:ext cx="2214452" cy="166102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Grafik 2">
              <a:extLst>
                <a:ext uri="{FF2B5EF4-FFF2-40B4-BE49-F238E27FC236}">
                  <a16:creationId xmlns:a16="http://schemas.microsoft.com/office/drawing/2014/main" id="{6E1EF665-899B-4295-98DE-37D5E7459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20" y="4316345"/>
              <a:ext cx="2643260" cy="1982661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7604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Profile/ 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Drei Säulen-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Konzept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 der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F33FF3-9BE1-458D-88EE-DCE265321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517588"/>
            <a:ext cx="3109886" cy="4467159"/>
          </a:xfrm>
        </p:spPr>
        <p:txBody>
          <a:bodyPr anchor="t" anchorCtr="0"/>
          <a:lstStyle/>
          <a:p>
            <a:r>
              <a:rPr lang="de-DE" sz="28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AVdual mit </a:t>
            </a:r>
            <a:r>
              <a:rPr lang="de-DE" sz="2800" b="1" spc="-6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hauswirtschaftl</a:t>
            </a:r>
            <a:r>
              <a:rPr lang="de-DE" sz="28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Profil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D213658-EDDA-4BAC-88A5-AC8F68A37D56}"/>
              </a:ext>
            </a:extLst>
          </p:cNvPr>
          <p:cNvGrpSpPr/>
          <p:nvPr/>
        </p:nvGrpSpPr>
        <p:grpSpPr>
          <a:xfrm>
            <a:off x="2230290" y="378283"/>
            <a:ext cx="9769151" cy="989938"/>
            <a:chOff x="3952432" y="1094278"/>
            <a:chExt cx="7112528" cy="1355469"/>
          </a:xfrm>
        </p:grpSpPr>
        <p:sp>
          <p:nvSpPr>
            <p:cNvPr id="17" name="Gleichschenkliges Dreieck 16">
              <a:extLst>
                <a:ext uri="{FF2B5EF4-FFF2-40B4-BE49-F238E27FC236}">
                  <a16:creationId xmlns:a16="http://schemas.microsoft.com/office/drawing/2014/main" id="{7913AE76-E69E-4EE2-9D26-452EB0598C12}"/>
                </a:ext>
              </a:extLst>
            </p:cNvPr>
            <p:cNvSpPr/>
            <p:nvPr/>
          </p:nvSpPr>
          <p:spPr>
            <a:xfrm rot="21448120">
              <a:off x="3952432" y="2244917"/>
              <a:ext cx="2261579" cy="20483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itel 2">
              <a:extLst>
                <a:ext uri="{FF2B5EF4-FFF2-40B4-BE49-F238E27FC236}">
                  <a16:creationId xmlns:a16="http://schemas.microsoft.com/office/drawing/2014/main" id="{0D3BD010-4B5D-43E1-B007-C0C3EB7F47C6}"/>
                </a:ext>
              </a:extLst>
            </p:cNvPr>
            <p:cNvSpPr txBox="1">
              <a:spLocks/>
            </p:cNvSpPr>
            <p:nvPr/>
          </p:nvSpPr>
          <p:spPr>
            <a:xfrm>
              <a:off x="4743637" y="1094278"/>
              <a:ext cx="6321323" cy="1025313"/>
            </a:xfrm>
            <a:prstGeom prst="rect">
              <a:avLst/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de-DE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Welche Richtungen  hat  das  AVdual an der </a:t>
              </a:r>
              <a:r>
                <a:rPr lang="de-DE" sz="2800" b="1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hts</a:t>
              </a:r>
              <a:r>
                <a:rPr lang="de-DE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?</a:t>
              </a:r>
            </a:p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de-DE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Wie geht es nach dem AVdual weiter?</a:t>
              </a:r>
            </a:p>
          </p:txBody>
        </p:sp>
        <p:sp>
          <p:nvSpPr>
            <p:cNvPr id="19" name="Gleichschenkliges Dreieck 18">
              <a:extLst>
                <a:ext uri="{FF2B5EF4-FFF2-40B4-BE49-F238E27FC236}">
                  <a16:creationId xmlns:a16="http://schemas.microsoft.com/office/drawing/2014/main" id="{47E459E0-C623-4A53-B3BF-ECCAD05D911E}"/>
                </a:ext>
              </a:extLst>
            </p:cNvPr>
            <p:cNvSpPr/>
            <p:nvPr/>
          </p:nvSpPr>
          <p:spPr>
            <a:xfrm flipV="1">
              <a:off x="4681031" y="2107667"/>
              <a:ext cx="1555275" cy="258405"/>
            </a:xfrm>
            <a:prstGeom prst="triangle">
              <a:avLst>
                <a:gd name="adj" fmla="val 100000"/>
              </a:avLst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/>
            <a:p>
              <a:pPr defTabSz="914400">
                <a:lnSpc>
                  <a:spcPct val="90000"/>
                </a:lnSpc>
                <a:spcBef>
                  <a:spcPct val="0"/>
                </a:spcBef>
              </a:pPr>
              <a:endParaRPr lang="de-DE" sz="3600" spc="-6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72668" y="3203377"/>
            <a:ext cx="2067988" cy="37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1D1A87-E8F9-4A67-8FFA-D7217BAE536E}"/>
              </a:ext>
            </a:extLst>
          </p:cNvPr>
          <p:cNvSpPr txBox="1">
            <a:spLocks/>
          </p:cNvSpPr>
          <p:nvPr/>
        </p:nvSpPr>
        <p:spPr>
          <a:xfrm>
            <a:off x="8164460" y="1498735"/>
            <a:ext cx="3109886" cy="44671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AVdual mit kaufmännischem Profil 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AED0A59-7CAF-44FF-BBC8-0C44C64F4EB8}"/>
              </a:ext>
            </a:extLst>
          </p:cNvPr>
          <p:cNvGrpSpPr/>
          <p:nvPr/>
        </p:nvGrpSpPr>
        <p:grpSpPr>
          <a:xfrm>
            <a:off x="3834182" y="2914409"/>
            <a:ext cx="7318588" cy="827020"/>
            <a:chOff x="3803358" y="3140973"/>
            <a:chExt cx="7318588" cy="82702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757BE4-D4C6-472B-BC5C-88D1FE899686}"/>
                </a:ext>
              </a:extLst>
            </p:cNvPr>
            <p:cNvSpPr/>
            <p:nvPr/>
          </p:nvSpPr>
          <p:spPr>
            <a:xfrm>
              <a:off x="3803358" y="3162650"/>
              <a:ext cx="3662844" cy="805343"/>
            </a:xfrm>
            <a:custGeom>
              <a:avLst/>
              <a:gdLst>
                <a:gd name="connsiteX0" fmla="*/ 156246 w 3662844"/>
                <a:gd name="connsiteY0" fmla="*/ 0 h 805343"/>
                <a:gd name="connsiteX1" fmla="*/ 315636 w 3662844"/>
                <a:gd name="connsiteY1" fmla="*/ 553673 h 805343"/>
                <a:gd name="connsiteX2" fmla="*/ 2991725 w 3662844"/>
                <a:gd name="connsiteY2" fmla="*/ 234891 h 805343"/>
                <a:gd name="connsiteX3" fmla="*/ 3662844 w 3662844"/>
                <a:gd name="connsiteY3" fmla="*/ 805343 h 805343"/>
                <a:gd name="connsiteX4" fmla="*/ 3662844 w 3662844"/>
                <a:gd name="connsiteY4" fmla="*/ 805343 h 80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2844" h="805343">
                  <a:moveTo>
                    <a:pt x="156246" y="0"/>
                  </a:moveTo>
                  <a:cubicBezTo>
                    <a:pt x="-349" y="257262"/>
                    <a:pt x="-156944" y="514525"/>
                    <a:pt x="315636" y="553673"/>
                  </a:cubicBezTo>
                  <a:cubicBezTo>
                    <a:pt x="788216" y="592821"/>
                    <a:pt x="2433857" y="192946"/>
                    <a:pt x="2991725" y="234891"/>
                  </a:cubicBezTo>
                  <a:cubicBezTo>
                    <a:pt x="3549593" y="276836"/>
                    <a:pt x="3662844" y="805343"/>
                    <a:pt x="3662844" y="805343"/>
                  </a:cubicBezTo>
                  <a:lnTo>
                    <a:pt x="3662844" y="805343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C1F3EABD-0EA5-4275-ADFE-06881096FD07}"/>
                </a:ext>
              </a:extLst>
            </p:cNvPr>
            <p:cNvSpPr/>
            <p:nvPr/>
          </p:nvSpPr>
          <p:spPr>
            <a:xfrm flipH="1">
              <a:off x="7466202" y="3140973"/>
              <a:ext cx="3655744" cy="805343"/>
            </a:xfrm>
            <a:custGeom>
              <a:avLst/>
              <a:gdLst>
                <a:gd name="connsiteX0" fmla="*/ 156246 w 3662844"/>
                <a:gd name="connsiteY0" fmla="*/ 0 h 805343"/>
                <a:gd name="connsiteX1" fmla="*/ 315636 w 3662844"/>
                <a:gd name="connsiteY1" fmla="*/ 553673 h 805343"/>
                <a:gd name="connsiteX2" fmla="*/ 2991725 w 3662844"/>
                <a:gd name="connsiteY2" fmla="*/ 234891 h 805343"/>
                <a:gd name="connsiteX3" fmla="*/ 3662844 w 3662844"/>
                <a:gd name="connsiteY3" fmla="*/ 805343 h 805343"/>
                <a:gd name="connsiteX4" fmla="*/ 3662844 w 3662844"/>
                <a:gd name="connsiteY4" fmla="*/ 805343 h 80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2844" h="805343">
                  <a:moveTo>
                    <a:pt x="156246" y="0"/>
                  </a:moveTo>
                  <a:cubicBezTo>
                    <a:pt x="-349" y="257262"/>
                    <a:pt x="-156944" y="514525"/>
                    <a:pt x="315636" y="553673"/>
                  </a:cubicBezTo>
                  <a:cubicBezTo>
                    <a:pt x="788216" y="592821"/>
                    <a:pt x="2433857" y="192946"/>
                    <a:pt x="2991725" y="234891"/>
                  </a:cubicBezTo>
                  <a:cubicBezTo>
                    <a:pt x="3549593" y="276836"/>
                    <a:pt x="3662844" y="805343"/>
                    <a:pt x="3662844" y="805343"/>
                  </a:cubicBezTo>
                  <a:lnTo>
                    <a:pt x="3662844" y="805343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31CE86A-27AB-4C9F-8952-95078C396D9B}"/>
              </a:ext>
            </a:extLst>
          </p:cNvPr>
          <p:cNvGrpSpPr/>
          <p:nvPr/>
        </p:nvGrpSpPr>
        <p:grpSpPr>
          <a:xfrm>
            <a:off x="4467746" y="3791565"/>
            <a:ext cx="2727490" cy="1308743"/>
            <a:chOff x="4783252" y="3944995"/>
            <a:chExt cx="2727490" cy="130874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4CE5225-B5D5-451C-A6E7-E4A5B109B0F3}"/>
                </a:ext>
              </a:extLst>
            </p:cNvPr>
            <p:cNvSpPr/>
            <p:nvPr/>
          </p:nvSpPr>
          <p:spPr>
            <a:xfrm>
              <a:off x="4882393" y="3944995"/>
              <a:ext cx="2628349" cy="1105177"/>
            </a:xfrm>
            <a:custGeom>
              <a:avLst/>
              <a:gdLst>
                <a:gd name="connsiteX0" fmla="*/ 2608976 w 2628349"/>
                <a:gd name="connsiteY0" fmla="*/ 6220 h 1105177"/>
                <a:gd name="connsiteX1" fmla="*/ 2608976 w 2628349"/>
                <a:gd name="connsiteY1" fmla="*/ 56554 h 1105177"/>
                <a:gd name="connsiteX2" fmla="*/ 2407640 w 2628349"/>
                <a:gd name="connsiteY2" fmla="*/ 417280 h 1105177"/>
                <a:gd name="connsiteX3" fmla="*/ 620785 w 2628349"/>
                <a:gd name="connsiteY3" fmla="*/ 434058 h 1105177"/>
                <a:gd name="connsiteX4" fmla="*/ 0 w 2628349"/>
                <a:gd name="connsiteY4" fmla="*/ 1105177 h 1105177"/>
                <a:gd name="connsiteX5" fmla="*/ 0 w 2628349"/>
                <a:gd name="connsiteY5" fmla="*/ 1105177 h 11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349" h="1105177">
                  <a:moveTo>
                    <a:pt x="2608976" y="6220"/>
                  </a:moveTo>
                  <a:cubicBezTo>
                    <a:pt x="2625754" y="-2868"/>
                    <a:pt x="2642532" y="-11956"/>
                    <a:pt x="2608976" y="56554"/>
                  </a:cubicBezTo>
                  <a:cubicBezTo>
                    <a:pt x="2575420" y="125064"/>
                    <a:pt x="2739005" y="354363"/>
                    <a:pt x="2407640" y="417280"/>
                  </a:cubicBezTo>
                  <a:cubicBezTo>
                    <a:pt x="2076275" y="480197"/>
                    <a:pt x="1022058" y="319409"/>
                    <a:pt x="620785" y="434058"/>
                  </a:cubicBezTo>
                  <a:cubicBezTo>
                    <a:pt x="219512" y="548707"/>
                    <a:pt x="0" y="1105177"/>
                    <a:pt x="0" y="1105177"/>
                  </a:cubicBezTo>
                  <a:lnTo>
                    <a:pt x="0" y="1105177"/>
                  </a:lnTo>
                </a:path>
              </a:pathLst>
            </a:cu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575E6DBB-83CB-4D37-A8E4-726BC169AFFF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flipH="1">
              <a:off x="4783252" y="5050172"/>
              <a:ext cx="99141" cy="203566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42D1C68-D240-4175-907D-266771FFB3CA}"/>
              </a:ext>
            </a:extLst>
          </p:cNvPr>
          <p:cNvGrpSpPr/>
          <p:nvPr/>
        </p:nvGrpSpPr>
        <p:grpSpPr>
          <a:xfrm flipH="1">
            <a:off x="7905414" y="3768339"/>
            <a:ext cx="2371100" cy="996788"/>
            <a:chOff x="4783252" y="3944995"/>
            <a:chExt cx="2727490" cy="1308743"/>
          </a:xfrm>
        </p:grpSpPr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6FA117F9-CC8A-4EAA-8C39-B0DA59EC0E81}"/>
                </a:ext>
              </a:extLst>
            </p:cNvPr>
            <p:cNvSpPr/>
            <p:nvPr/>
          </p:nvSpPr>
          <p:spPr>
            <a:xfrm>
              <a:off x="4882393" y="3944995"/>
              <a:ext cx="2628349" cy="1105177"/>
            </a:xfrm>
            <a:custGeom>
              <a:avLst/>
              <a:gdLst>
                <a:gd name="connsiteX0" fmla="*/ 2608976 w 2628349"/>
                <a:gd name="connsiteY0" fmla="*/ 6220 h 1105177"/>
                <a:gd name="connsiteX1" fmla="*/ 2608976 w 2628349"/>
                <a:gd name="connsiteY1" fmla="*/ 56554 h 1105177"/>
                <a:gd name="connsiteX2" fmla="*/ 2407640 w 2628349"/>
                <a:gd name="connsiteY2" fmla="*/ 417280 h 1105177"/>
                <a:gd name="connsiteX3" fmla="*/ 620785 w 2628349"/>
                <a:gd name="connsiteY3" fmla="*/ 434058 h 1105177"/>
                <a:gd name="connsiteX4" fmla="*/ 0 w 2628349"/>
                <a:gd name="connsiteY4" fmla="*/ 1105177 h 1105177"/>
                <a:gd name="connsiteX5" fmla="*/ 0 w 2628349"/>
                <a:gd name="connsiteY5" fmla="*/ 1105177 h 11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349" h="1105177">
                  <a:moveTo>
                    <a:pt x="2608976" y="6220"/>
                  </a:moveTo>
                  <a:cubicBezTo>
                    <a:pt x="2625754" y="-2868"/>
                    <a:pt x="2642532" y="-11956"/>
                    <a:pt x="2608976" y="56554"/>
                  </a:cubicBezTo>
                  <a:cubicBezTo>
                    <a:pt x="2575420" y="125064"/>
                    <a:pt x="2739005" y="354363"/>
                    <a:pt x="2407640" y="417280"/>
                  </a:cubicBezTo>
                  <a:cubicBezTo>
                    <a:pt x="2076275" y="480197"/>
                    <a:pt x="1022058" y="319409"/>
                    <a:pt x="620785" y="434058"/>
                  </a:cubicBezTo>
                  <a:cubicBezTo>
                    <a:pt x="219512" y="548707"/>
                    <a:pt x="0" y="1105177"/>
                    <a:pt x="0" y="1105177"/>
                  </a:cubicBezTo>
                  <a:lnTo>
                    <a:pt x="0" y="1105177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484F469C-7801-428C-9819-E7EFA152F9ED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 flipH="1">
              <a:off x="4783252" y="5050172"/>
              <a:ext cx="99141" cy="20356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 descr="Figur mit drei Fragezeichen am nachdenken und grübeln">
            <a:extLst>
              <a:ext uri="{FF2B5EF4-FFF2-40B4-BE49-F238E27FC236}">
                <a16:creationId xmlns:a16="http://schemas.microsoft.com/office/drawing/2014/main" id="{F64BE91D-EBF5-4387-90E9-07CC8B06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509" y="3732314"/>
            <a:ext cx="832869" cy="1706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5FA169A-83BF-460C-8C7C-475ED9BCE919}"/>
              </a:ext>
            </a:extLst>
          </p:cNvPr>
          <p:cNvGrpSpPr/>
          <p:nvPr/>
        </p:nvGrpSpPr>
        <p:grpSpPr>
          <a:xfrm>
            <a:off x="3776003" y="5016964"/>
            <a:ext cx="2370281" cy="1501411"/>
            <a:chOff x="7236296" y="1628304"/>
            <a:chExt cx="1728192" cy="1224632"/>
          </a:xfrm>
        </p:grpSpPr>
        <p:sp>
          <p:nvSpPr>
            <p:cNvPr id="34" name="Gefaltete Ecke 36">
              <a:extLst>
                <a:ext uri="{FF2B5EF4-FFF2-40B4-BE49-F238E27FC236}">
                  <a16:creationId xmlns:a16="http://schemas.microsoft.com/office/drawing/2014/main" id="{5107FBCB-EC5C-4796-BDB6-A81CBA7FDB36}"/>
                </a:ext>
              </a:extLst>
            </p:cNvPr>
            <p:cNvSpPr/>
            <p:nvPr/>
          </p:nvSpPr>
          <p:spPr>
            <a:xfrm>
              <a:off x="7236296" y="1772816"/>
              <a:ext cx="1728192" cy="1080120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Duale Ausbildung</a:t>
              </a:r>
            </a:p>
            <a:p>
              <a:pPr algn="ctr"/>
              <a:r>
                <a: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der Regel 2-3-jährig</a:t>
              </a:r>
            </a:p>
          </p:txBody>
        </p:sp>
        <p:sp>
          <p:nvSpPr>
            <p:cNvPr id="35" name="Bogen 34">
              <a:extLst>
                <a:ext uri="{FF2B5EF4-FFF2-40B4-BE49-F238E27FC236}">
                  <a16:creationId xmlns:a16="http://schemas.microsoft.com/office/drawing/2014/main" id="{510FC961-F6FA-48AC-9E20-22447D560666}"/>
                </a:ext>
              </a:extLst>
            </p:cNvPr>
            <p:cNvSpPr/>
            <p:nvPr/>
          </p:nvSpPr>
          <p:spPr>
            <a:xfrm rot="11014779">
              <a:off x="7276162" y="1628304"/>
              <a:ext cx="357804" cy="338360"/>
            </a:xfrm>
            <a:prstGeom prst="arc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Bogen 35">
              <a:extLst>
                <a:ext uri="{FF2B5EF4-FFF2-40B4-BE49-F238E27FC236}">
                  <a16:creationId xmlns:a16="http://schemas.microsoft.com/office/drawing/2014/main" id="{DE169C01-738E-421E-82B2-4A081C5F1FC1}"/>
                </a:ext>
              </a:extLst>
            </p:cNvPr>
            <p:cNvSpPr/>
            <p:nvPr/>
          </p:nvSpPr>
          <p:spPr>
            <a:xfrm rot="9565724">
              <a:off x="7315229" y="1716868"/>
              <a:ext cx="151646" cy="210738"/>
            </a:xfrm>
            <a:prstGeom prst="arc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37" name="Picture 7" descr="http://t2.ftcdn.net/jpg/00/47/56/27/110_F_47562762_mRBWFmvraleFxKS8AqZaGsKWKoYP6b5j.jpg">
            <a:extLst>
              <a:ext uri="{FF2B5EF4-FFF2-40B4-BE49-F238E27FC236}">
                <a16:creationId xmlns:a16="http://schemas.microsoft.com/office/drawing/2014/main" id="{8059328A-CD9A-406F-B99A-EDB7FC80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6995" y="4765126"/>
            <a:ext cx="471325" cy="648072"/>
          </a:xfrm>
          <a:prstGeom prst="rect">
            <a:avLst/>
          </a:prstGeom>
          <a:noFill/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494F671-B08C-4C15-824F-EAC22263CD22}"/>
              </a:ext>
            </a:extLst>
          </p:cNvPr>
          <p:cNvGrpSpPr/>
          <p:nvPr/>
        </p:nvGrpSpPr>
        <p:grpSpPr>
          <a:xfrm>
            <a:off x="8809858" y="4922100"/>
            <a:ext cx="2831256" cy="1596274"/>
            <a:chOff x="7217317" y="1583374"/>
            <a:chExt cx="1728192" cy="1260301"/>
          </a:xfrm>
        </p:grpSpPr>
        <p:sp>
          <p:nvSpPr>
            <p:cNvPr id="55" name="Gefaltete Ecke 36">
              <a:extLst>
                <a:ext uri="{FF2B5EF4-FFF2-40B4-BE49-F238E27FC236}">
                  <a16:creationId xmlns:a16="http://schemas.microsoft.com/office/drawing/2014/main" id="{0F6ADBB1-5763-4C18-BDA4-7BC3662D8544}"/>
                </a:ext>
              </a:extLst>
            </p:cNvPr>
            <p:cNvSpPr/>
            <p:nvPr/>
          </p:nvSpPr>
          <p:spPr>
            <a:xfrm>
              <a:off x="7217317" y="1583374"/>
              <a:ext cx="1728192" cy="1260301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2-jährige</a:t>
              </a:r>
            </a:p>
            <a:p>
              <a:pPr algn="ctr"/>
              <a:r>
                <a: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Berufsfachschule</a:t>
              </a:r>
            </a:p>
            <a:p>
              <a:pPr algn="ctr"/>
              <a:r>
                <a: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direkt im Anschluss an das AVdual </a:t>
              </a:r>
            </a:p>
            <a:p>
              <a:pPr algn="ctr"/>
              <a:r>
                <a:rPr lang="de-DE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ein weiteres Schuljahr</a:t>
              </a:r>
            </a:p>
          </p:txBody>
        </p:sp>
        <p:sp>
          <p:nvSpPr>
            <p:cNvPr id="56" name="Bogen 55">
              <a:extLst>
                <a:ext uri="{FF2B5EF4-FFF2-40B4-BE49-F238E27FC236}">
                  <a16:creationId xmlns:a16="http://schemas.microsoft.com/office/drawing/2014/main" id="{9398D022-3BD0-4FEE-81F9-54CD433ACEFF}"/>
                </a:ext>
              </a:extLst>
            </p:cNvPr>
            <p:cNvSpPr/>
            <p:nvPr/>
          </p:nvSpPr>
          <p:spPr>
            <a:xfrm rot="11014779">
              <a:off x="7301184" y="1635624"/>
              <a:ext cx="357804" cy="338360"/>
            </a:xfrm>
            <a:prstGeom prst="arc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Bogen 56">
              <a:extLst>
                <a:ext uri="{FF2B5EF4-FFF2-40B4-BE49-F238E27FC236}">
                  <a16:creationId xmlns:a16="http://schemas.microsoft.com/office/drawing/2014/main" id="{CA0BAF1E-A3A4-4539-8F39-64706D78604B}"/>
                </a:ext>
              </a:extLst>
            </p:cNvPr>
            <p:cNvSpPr/>
            <p:nvPr/>
          </p:nvSpPr>
          <p:spPr>
            <a:xfrm rot="9565724">
              <a:off x="7348282" y="1692102"/>
              <a:ext cx="132527" cy="260897"/>
            </a:xfrm>
            <a:prstGeom prst="arc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8" name="Picture 7" descr="http://t2.ftcdn.net/jpg/00/47/56/27/110_F_47562762_mRBWFmvraleFxKS8AqZaGsKWKoYP6b5j.jpg">
            <a:extLst>
              <a:ext uri="{FF2B5EF4-FFF2-40B4-BE49-F238E27FC236}">
                <a16:creationId xmlns:a16="http://schemas.microsoft.com/office/drawing/2014/main" id="{AA472B17-E025-40FB-B009-39D22E2B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7677" y="4709036"/>
            <a:ext cx="471325" cy="648072"/>
          </a:xfrm>
          <a:prstGeom prst="rect">
            <a:avLst/>
          </a:prstGeom>
          <a:noFill/>
        </p:spPr>
      </p:pic>
      <p:grpSp>
        <p:nvGrpSpPr>
          <p:cNvPr id="2049" name="Gruppieren 2048">
            <a:extLst>
              <a:ext uri="{FF2B5EF4-FFF2-40B4-BE49-F238E27FC236}">
                <a16:creationId xmlns:a16="http://schemas.microsoft.com/office/drawing/2014/main" id="{6A619A1F-CC5A-4C29-AAA5-86DCE094D49A}"/>
              </a:ext>
            </a:extLst>
          </p:cNvPr>
          <p:cNvGrpSpPr/>
          <p:nvPr/>
        </p:nvGrpSpPr>
        <p:grpSpPr>
          <a:xfrm>
            <a:off x="244987" y="5662844"/>
            <a:ext cx="1825023" cy="1055123"/>
            <a:chOff x="6707533" y="5716525"/>
            <a:chExt cx="1825023" cy="1055123"/>
          </a:xfrm>
        </p:grpSpPr>
        <p:sp>
          <p:nvSpPr>
            <p:cNvPr id="2048" name="Rechteck 2047">
              <a:extLst>
                <a:ext uri="{FF2B5EF4-FFF2-40B4-BE49-F238E27FC236}">
                  <a16:creationId xmlns:a16="http://schemas.microsoft.com/office/drawing/2014/main" id="{386D0606-6107-4B7D-8CA4-49C2D9D0E174}"/>
                </a:ext>
              </a:extLst>
            </p:cNvPr>
            <p:cNvSpPr/>
            <p:nvPr/>
          </p:nvSpPr>
          <p:spPr>
            <a:xfrm rot="21362488">
              <a:off x="6707533" y="6277740"/>
              <a:ext cx="1810134" cy="4939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/>
                <a:t>Zurück zum </a:t>
              </a:r>
              <a:r>
                <a:rPr lang="de-DE" sz="1000" b="1" dirty="0">
                  <a:hlinkClick r:id="rId11" action="ppaction://hlinksldjump"/>
                </a:rPr>
                <a:t>Hauptmenü</a:t>
              </a:r>
              <a:endParaRPr lang="de-DE" sz="1000" b="1" dirty="0"/>
            </a:p>
          </p:txBody>
        </p:sp>
        <p:sp>
          <p:nvSpPr>
            <p:cNvPr id="28" name="Pfeil: nach oben gekrümmt 27">
              <a:hlinkClick r:id="rId11" action="ppaction://hlinksldjump"/>
              <a:extLst>
                <a:ext uri="{FF2B5EF4-FFF2-40B4-BE49-F238E27FC236}">
                  <a16:creationId xmlns:a16="http://schemas.microsoft.com/office/drawing/2014/main" id="{2D75D2FE-1C98-4EE2-A744-384629B2C8F9}"/>
                </a:ext>
              </a:extLst>
            </p:cNvPr>
            <p:cNvSpPr/>
            <p:nvPr/>
          </p:nvSpPr>
          <p:spPr>
            <a:xfrm rot="16200000">
              <a:off x="7225237" y="5401168"/>
              <a:ext cx="991962" cy="1622676"/>
            </a:xfrm>
            <a:prstGeom prst="curvedUpArrow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51" name="Rechteck 2050">
            <a:extLst>
              <a:ext uri="{FF2B5EF4-FFF2-40B4-BE49-F238E27FC236}">
                <a16:creationId xmlns:a16="http://schemas.microsoft.com/office/drawing/2014/main" id="{1A52CD99-560A-4F2E-85A2-1ED5C849D184}"/>
              </a:ext>
            </a:extLst>
          </p:cNvPr>
          <p:cNvSpPr/>
          <p:nvPr/>
        </p:nvSpPr>
        <p:spPr>
          <a:xfrm>
            <a:off x="6669845" y="2375178"/>
            <a:ext cx="1587523" cy="734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nach Besuch des einen Schuljahres?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E94E39A0-7B86-4B0C-A475-F64EE9250376}"/>
              </a:ext>
            </a:extLst>
          </p:cNvPr>
          <p:cNvSpPr/>
          <p:nvPr/>
        </p:nvSpPr>
        <p:spPr>
          <a:xfrm>
            <a:off x="5139879" y="3614403"/>
            <a:ext cx="1587523" cy="734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B-Niveau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94895347-9BF5-4A08-BF6F-E2E2733B0DDF}"/>
              </a:ext>
            </a:extLst>
          </p:cNvPr>
          <p:cNvSpPr/>
          <p:nvPr/>
        </p:nvSpPr>
        <p:spPr>
          <a:xfrm>
            <a:off x="8172680" y="3550863"/>
            <a:ext cx="1587523" cy="734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C-Niveau</a:t>
            </a:r>
          </a:p>
        </p:txBody>
      </p:sp>
    </p:spTree>
    <p:extLst>
      <p:ext uri="{BB962C8B-B14F-4D97-AF65-F5344CB8AC3E}">
        <p14:creationId xmlns:p14="http://schemas.microsoft.com/office/powerpoint/2010/main" val="127495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elbsalary — wie ein revolutionäres Gehaltssystem sich in der Krise bewährt  | by Christian Eichinger | elbstack | Medium">
            <a:extLst>
              <a:ext uri="{FF2B5EF4-FFF2-40B4-BE49-F238E27FC236}">
                <a16:creationId xmlns:a16="http://schemas.microsoft.com/office/drawing/2014/main" id="{70013CA8-FBDD-4389-B422-4BE3AA1A3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4365" y="2878973"/>
            <a:ext cx="911392" cy="24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an der </a:t>
            </a:r>
            <a:r>
              <a:rPr lang="de-DE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F578EC4-4864-409F-993D-9A8FDF5DCF8A}"/>
              </a:ext>
            </a:extLst>
          </p:cNvPr>
          <p:cNvGrpSpPr/>
          <p:nvPr/>
        </p:nvGrpSpPr>
        <p:grpSpPr>
          <a:xfrm>
            <a:off x="3970974" y="289850"/>
            <a:ext cx="6227386" cy="1410541"/>
            <a:chOff x="3924217" y="1078079"/>
            <a:chExt cx="7078137" cy="1331283"/>
          </a:xfrm>
        </p:grpSpPr>
        <p:sp>
          <p:nvSpPr>
            <p:cNvPr id="4" name="Gleichschenkliges Dreieck 3">
              <a:extLst>
                <a:ext uri="{FF2B5EF4-FFF2-40B4-BE49-F238E27FC236}">
                  <a16:creationId xmlns:a16="http://schemas.microsoft.com/office/drawing/2014/main" id="{EE3B3720-1CE7-4AA7-AA29-7D9A7823BAAD}"/>
                </a:ext>
              </a:extLst>
            </p:cNvPr>
            <p:cNvSpPr/>
            <p:nvPr/>
          </p:nvSpPr>
          <p:spPr>
            <a:xfrm rot="21396641">
              <a:off x="3924217" y="2204532"/>
              <a:ext cx="2261579" cy="20483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7" name="Titel 2">
              <a:extLst>
                <a:ext uri="{FF2B5EF4-FFF2-40B4-BE49-F238E27FC236}">
                  <a16:creationId xmlns:a16="http://schemas.microsoft.com/office/drawing/2014/main" id="{E4C2B0BD-8D6B-4D71-8586-F4B6C79E033A}"/>
                </a:ext>
              </a:extLst>
            </p:cNvPr>
            <p:cNvSpPr txBox="1">
              <a:spLocks/>
            </p:cNvSpPr>
            <p:nvPr/>
          </p:nvSpPr>
          <p:spPr>
            <a:xfrm>
              <a:off x="4681031" y="1078079"/>
              <a:ext cx="6321323" cy="1025313"/>
            </a:xfrm>
            <a:prstGeom prst="rect">
              <a:avLst/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marR="0" lvl="0" indent="-57150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2400" b="0" i="0" u="none" strike="noStrike" kern="120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j-ea"/>
                  <a:cs typeface="+mj-cs"/>
                </a:rPr>
                <a:t>Wie  lernen wir im AVdual ?</a:t>
              </a:r>
            </a:p>
            <a:p>
              <a:pPr marL="571500" marR="0" lvl="0" indent="-57150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2400" b="0" i="0" u="none" strike="noStrike" kern="1200" cap="none" spc="-6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j-ea"/>
                  <a:cs typeface="+mj-cs"/>
                </a:rPr>
                <a:t>Welche Unterstützung bekomme ich ?</a:t>
              </a:r>
            </a:p>
            <a:p>
              <a:pPr marL="571500" marR="0" lvl="0" indent="-57150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2400" b="0" i="0" u="none" strike="noStrike" kern="1200" cap="none" spc="-6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j-ea"/>
                  <a:cs typeface="+mj-cs"/>
                </a:rPr>
                <a:t>Wie finde ich eine passende Ausbildung?</a:t>
              </a:r>
            </a:p>
          </p:txBody>
        </p:sp>
        <p:sp>
          <p:nvSpPr>
            <p:cNvPr id="6" name="Gleichschenkliges Dreieck 5">
              <a:extLst>
                <a:ext uri="{FF2B5EF4-FFF2-40B4-BE49-F238E27FC236}">
                  <a16:creationId xmlns:a16="http://schemas.microsoft.com/office/drawing/2014/main" id="{1AEC02A8-44B4-4F26-8EC6-189794E60001}"/>
                </a:ext>
              </a:extLst>
            </p:cNvPr>
            <p:cNvSpPr/>
            <p:nvPr/>
          </p:nvSpPr>
          <p:spPr>
            <a:xfrm flipV="1">
              <a:off x="4643782" y="2097265"/>
              <a:ext cx="1555275" cy="258405"/>
            </a:xfrm>
            <a:prstGeom prst="triangle">
              <a:avLst>
                <a:gd name="adj" fmla="val 100000"/>
              </a:avLst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lbsalary — wie ein revolutionäres Gehaltssystem sich in der Krise bewährt  | by Christian Eichinger | elbstack | Medium">
            <a:extLst>
              <a:ext uri="{FF2B5EF4-FFF2-40B4-BE49-F238E27FC236}">
                <a16:creationId xmlns:a16="http://schemas.microsoft.com/office/drawing/2014/main" id="{AA9EF34F-8D20-423C-8189-165E50F08D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634" y="1754122"/>
            <a:ext cx="4476993" cy="432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6093F5AE-BC2C-4E8C-99A6-968428B8B6DE}"/>
              </a:ext>
            </a:extLst>
          </p:cNvPr>
          <p:cNvSpPr/>
          <p:nvPr/>
        </p:nvSpPr>
        <p:spPr>
          <a:xfrm>
            <a:off x="4578415" y="2912341"/>
            <a:ext cx="774868" cy="2355348"/>
          </a:xfrm>
          <a:custGeom>
            <a:avLst/>
            <a:gdLst>
              <a:gd name="connsiteX0" fmla="*/ 47562 w 756688"/>
              <a:gd name="connsiteY0" fmla="*/ 2296890 h 2328868"/>
              <a:gd name="connsiteX1" fmla="*/ 38231 w 756688"/>
              <a:gd name="connsiteY1" fmla="*/ 654702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710035 w 756688"/>
              <a:gd name="connsiteY9" fmla="*/ 1214539 h 2328868"/>
              <a:gd name="connsiteX10" fmla="*/ 728696 w 756688"/>
              <a:gd name="connsiteY10" fmla="*/ 1419812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3543 w 752669"/>
              <a:gd name="connsiteY0" fmla="*/ 2301824 h 2333802"/>
              <a:gd name="connsiteX1" fmla="*/ 34212 w 752669"/>
              <a:gd name="connsiteY1" fmla="*/ 659636 h 2333802"/>
              <a:gd name="connsiteX2" fmla="*/ 24881 w 752669"/>
              <a:gd name="connsiteY2" fmla="*/ 584991 h 2333802"/>
              <a:gd name="connsiteX3" fmla="*/ 52873 w 752669"/>
              <a:gd name="connsiteY3" fmla="*/ 249090 h 2333802"/>
              <a:gd name="connsiteX4" fmla="*/ 43543 w 752669"/>
              <a:gd name="connsiteY4" fmla="*/ 25154 h 2333802"/>
              <a:gd name="connsiteX5" fmla="*/ 696685 w 752669"/>
              <a:gd name="connsiteY5" fmla="*/ 43816 h 2333802"/>
              <a:gd name="connsiteX6" fmla="*/ 724677 w 752669"/>
              <a:gd name="connsiteY6" fmla="*/ 53146 h 2333802"/>
              <a:gd name="connsiteX7" fmla="*/ 734008 w 752669"/>
              <a:gd name="connsiteY7" fmla="*/ 81138 h 2333802"/>
              <a:gd name="connsiteX8" fmla="*/ 706016 w 752669"/>
              <a:gd name="connsiteY8" fmla="*/ 650305 h 2333802"/>
              <a:gd name="connsiteX9" fmla="*/ 706016 w 752669"/>
              <a:gd name="connsiteY9" fmla="*/ 1219473 h 2333802"/>
              <a:gd name="connsiteX10" fmla="*/ 724677 w 752669"/>
              <a:gd name="connsiteY10" fmla="*/ 1424746 h 2333802"/>
              <a:gd name="connsiteX11" fmla="*/ 734008 w 752669"/>
              <a:gd name="connsiteY11" fmla="*/ 2012575 h 2333802"/>
              <a:gd name="connsiteX12" fmla="*/ 752669 w 752669"/>
              <a:gd name="connsiteY12" fmla="*/ 2217848 h 2333802"/>
              <a:gd name="connsiteX13" fmla="*/ 743339 w 752669"/>
              <a:gd name="connsiteY13" fmla="*/ 2329816 h 2333802"/>
              <a:gd name="connsiteX14" fmla="*/ 706016 w 752669"/>
              <a:gd name="connsiteY14" fmla="*/ 2320485 h 2333802"/>
              <a:gd name="connsiteX15" fmla="*/ 650032 w 752669"/>
              <a:gd name="connsiteY15" fmla="*/ 2301824 h 2333802"/>
              <a:gd name="connsiteX16" fmla="*/ 43543 w 752669"/>
              <a:gd name="connsiteY16" fmla="*/ 2301824 h 2333802"/>
              <a:gd name="connsiteX0" fmla="*/ 19171 w 728297"/>
              <a:gd name="connsiteY0" fmla="*/ 2322499 h 2354477"/>
              <a:gd name="connsiteX1" fmla="*/ 9840 w 728297"/>
              <a:gd name="connsiteY1" fmla="*/ 680311 h 2354477"/>
              <a:gd name="connsiteX2" fmla="*/ 509 w 728297"/>
              <a:gd name="connsiteY2" fmla="*/ 605666 h 2354477"/>
              <a:gd name="connsiteX3" fmla="*/ 28501 w 728297"/>
              <a:gd name="connsiteY3" fmla="*/ 269765 h 2354477"/>
              <a:gd name="connsiteX4" fmla="*/ 75155 w 728297"/>
              <a:gd name="connsiteY4" fmla="*/ 8506 h 2354477"/>
              <a:gd name="connsiteX5" fmla="*/ 672313 w 728297"/>
              <a:gd name="connsiteY5" fmla="*/ 64491 h 2354477"/>
              <a:gd name="connsiteX6" fmla="*/ 700305 w 728297"/>
              <a:gd name="connsiteY6" fmla="*/ 73821 h 2354477"/>
              <a:gd name="connsiteX7" fmla="*/ 709636 w 728297"/>
              <a:gd name="connsiteY7" fmla="*/ 101813 h 2354477"/>
              <a:gd name="connsiteX8" fmla="*/ 681644 w 728297"/>
              <a:gd name="connsiteY8" fmla="*/ 670980 h 2354477"/>
              <a:gd name="connsiteX9" fmla="*/ 681644 w 728297"/>
              <a:gd name="connsiteY9" fmla="*/ 1240148 h 2354477"/>
              <a:gd name="connsiteX10" fmla="*/ 700305 w 728297"/>
              <a:gd name="connsiteY10" fmla="*/ 1445421 h 2354477"/>
              <a:gd name="connsiteX11" fmla="*/ 709636 w 728297"/>
              <a:gd name="connsiteY11" fmla="*/ 2033250 h 2354477"/>
              <a:gd name="connsiteX12" fmla="*/ 728297 w 728297"/>
              <a:gd name="connsiteY12" fmla="*/ 2238523 h 2354477"/>
              <a:gd name="connsiteX13" fmla="*/ 718967 w 728297"/>
              <a:gd name="connsiteY13" fmla="*/ 2350491 h 2354477"/>
              <a:gd name="connsiteX14" fmla="*/ 681644 w 728297"/>
              <a:gd name="connsiteY14" fmla="*/ 2341160 h 2354477"/>
              <a:gd name="connsiteX15" fmla="*/ 625660 w 728297"/>
              <a:gd name="connsiteY15" fmla="*/ 2322499 h 2354477"/>
              <a:gd name="connsiteX16" fmla="*/ 19171 w 728297"/>
              <a:gd name="connsiteY16" fmla="*/ 2322499 h 2354477"/>
              <a:gd name="connsiteX0" fmla="*/ 19171 w 746959"/>
              <a:gd name="connsiteY0" fmla="*/ 2322499 h 2354477"/>
              <a:gd name="connsiteX1" fmla="*/ 9840 w 746959"/>
              <a:gd name="connsiteY1" fmla="*/ 680311 h 2354477"/>
              <a:gd name="connsiteX2" fmla="*/ 509 w 746959"/>
              <a:gd name="connsiteY2" fmla="*/ 605666 h 2354477"/>
              <a:gd name="connsiteX3" fmla="*/ 28501 w 746959"/>
              <a:gd name="connsiteY3" fmla="*/ 269765 h 2354477"/>
              <a:gd name="connsiteX4" fmla="*/ 75155 w 746959"/>
              <a:gd name="connsiteY4" fmla="*/ 8506 h 2354477"/>
              <a:gd name="connsiteX5" fmla="*/ 672313 w 746959"/>
              <a:gd name="connsiteY5" fmla="*/ 64491 h 2354477"/>
              <a:gd name="connsiteX6" fmla="*/ 700305 w 746959"/>
              <a:gd name="connsiteY6" fmla="*/ 73821 h 2354477"/>
              <a:gd name="connsiteX7" fmla="*/ 746959 w 746959"/>
              <a:gd name="connsiteY7" fmla="*/ 260433 h 2354477"/>
              <a:gd name="connsiteX8" fmla="*/ 681644 w 746959"/>
              <a:gd name="connsiteY8" fmla="*/ 670980 h 2354477"/>
              <a:gd name="connsiteX9" fmla="*/ 681644 w 746959"/>
              <a:gd name="connsiteY9" fmla="*/ 1240148 h 2354477"/>
              <a:gd name="connsiteX10" fmla="*/ 700305 w 746959"/>
              <a:gd name="connsiteY10" fmla="*/ 1445421 h 2354477"/>
              <a:gd name="connsiteX11" fmla="*/ 709636 w 746959"/>
              <a:gd name="connsiteY11" fmla="*/ 2033250 h 2354477"/>
              <a:gd name="connsiteX12" fmla="*/ 728297 w 746959"/>
              <a:gd name="connsiteY12" fmla="*/ 2238523 h 2354477"/>
              <a:gd name="connsiteX13" fmla="*/ 718967 w 746959"/>
              <a:gd name="connsiteY13" fmla="*/ 2350491 h 2354477"/>
              <a:gd name="connsiteX14" fmla="*/ 681644 w 746959"/>
              <a:gd name="connsiteY14" fmla="*/ 2341160 h 2354477"/>
              <a:gd name="connsiteX15" fmla="*/ 625660 w 746959"/>
              <a:gd name="connsiteY15" fmla="*/ 2322499 h 2354477"/>
              <a:gd name="connsiteX16" fmla="*/ 19171 w 746959"/>
              <a:gd name="connsiteY16" fmla="*/ 2322499 h 2354477"/>
              <a:gd name="connsiteX0" fmla="*/ 19171 w 749140"/>
              <a:gd name="connsiteY0" fmla="*/ 2322499 h 2354477"/>
              <a:gd name="connsiteX1" fmla="*/ 9840 w 749140"/>
              <a:gd name="connsiteY1" fmla="*/ 680311 h 2354477"/>
              <a:gd name="connsiteX2" fmla="*/ 509 w 749140"/>
              <a:gd name="connsiteY2" fmla="*/ 605666 h 2354477"/>
              <a:gd name="connsiteX3" fmla="*/ 28501 w 749140"/>
              <a:gd name="connsiteY3" fmla="*/ 269765 h 2354477"/>
              <a:gd name="connsiteX4" fmla="*/ 75155 w 749140"/>
              <a:gd name="connsiteY4" fmla="*/ 8506 h 2354477"/>
              <a:gd name="connsiteX5" fmla="*/ 672313 w 749140"/>
              <a:gd name="connsiteY5" fmla="*/ 64491 h 2354477"/>
              <a:gd name="connsiteX6" fmla="*/ 700305 w 749140"/>
              <a:gd name="connsiteY6" fmla="*/ 73821 h 2354477"/>
              <a:gd name="connsiteX7" fmla="*/ 746959 w 749140"/>
              <a:gd name="connsiteY7" fmla="*/ 260433 h 2354477"/>
              <a:gd name="connsiteX8" fmla="*/ 718966 w 749140"/>
              <a:gd name="connsiteY8" fmla="*/ 708302 h 2354477"/>
              <a:gd name="connsiteX9" fmla="*/ 681644 w 749140"/>
              <a:gd name="connsiteY9" fmla="*/ 1240148 h 2354477"/>
              <a:gd name="connsiteX10" fmla="*/ 700305 w 749140"/>
              <a:gd name="connsiteY10" fmla="*/ 1445421 h 2354477"/>
              <a:gd name="connsiteX11" fmla="*/ 709636 w 749140"/>
              <a:gd name="connsiteY11" fmla="*/ 2033250 h 2354477"/>
              <a:gd name="connsiteX12" fmla="*/ 728297 w 749140"/>
              <a:gd name="connsiteY12" fmla="*/ 2238523 h 2354477"/>
              <a:gd name="connsiteX13" fmla="*/ 718967 w 749140"/>
              <a:gd name="connsiteY13" fmla="*/ 2350491 h 2354477"/>
              <a:gd name="connsiteX14" fmla="*/ 681644 w 749140"/>
              <a:gd name="connsiteY14" fmla="*/ 2341160 h 2354477"/>
              <a:gd name="connsiteX15" fmla="*/ 625660 w 749140"/>
              <a:gd name="connsiteY15" fmla="*/ 2322499 h 2354477"/>
              <a:gd name="connsiteX16" fmla="*/ 19171 w 749140"/>
              <a:gd name="connsiteY16" fmla="*/ 2322499 h 2354477"/>
              <a:gd name="connsiteX0" fmla="*/ 19171 w 749140"/>
              <a:gd name="connsiteY0" fmla="*/ 2323922 h 2355900"/>
              <a:gd name="connsiteX1" fmla="*/ 9840 w 749140"/>
              <a:gd name="connsiteY1" fmla="*/ 681734 h 2355900"/>
              <a:gd name="connsiteX2" fmla="*/ 509 w 749140"/>
              <a:gd name="connsiteY2" fmla="*/ 607089 h 2355900"/>
              <a:gd name="connsiteX3" fmla="*/ 28501 w 749140"/>
              <a:gd name="connsiteY3" fmla="*/ 271188 h 2355900"/>
              <a:gd name="connsiteX4" fmla="*/ 75155 w 749140"/>
              <a:gd name="connsiteY4" fmla="*/ 9929 h 2355900"/>
              <a:gd name="connsiteX5" fmla="*/ 495032 w 749140"/>
              <a:gd name="connsiteY5" fmla="*/ 56583 h 2355900"/>
              <a:gd name="connsiteX6" fmla="*/ 700305 w 749140"/>
              <a:gd name="connsiteY6" fmla="*/ 75244 h 2355900"/>
              <a:gd name="connsiteX7" fmla="*/ 746959 w 749140"/>
              <a:gd name="connsiteY7" fmla="*/ 261856 h 2355900"/>
              <a:gd name="connsiteX8" fmla="*/ 718966 w 749140"/>
              <a:gd name="connsiteY8" fmla="*/ 709725 h 2355900"/>
              <a:gd name="connsiteX9" fmla="*/ 681644 w 749140"/>
              <a:gd name="connsiteY9" fmla="*/ 1241571 h 2355900"/>
              <a:gd name="connsiteX10" fmla="*/ 700305 w 749140"/>
              <a:gd name="connsiteY10" fmla="*/ 1446844 h 2355900"/>
              <a:gd name="connsiteX11" fmla="*/ 709636 w 749140"/>
              <a:gd name="connsiteY11" fmla="*/ 2034673 h 2355900"/>
              <a:gd name="connsiteX12" fmla="*/ 728297 w 749140"/>
              <a:gd name="connsiteY12" fmla="*/ 2239946 h 2355900"/>
              <a:gd name="connsiteX13" fmla="*/ 718967 w 749140"/>
              <a:gd name="connsiteY13" fmla="*/ 2351914 h 2355900"/>
              <a:gd name="connsiteX14" fmla="*/ 681644 w 749140"/>
              <a:gd name="connsiteY14" fmla="*/ 2342583 h 2355900"/>
              <a:gd name="connsiteX15" fmla="*/ 625660 w 749140"/>
              <a:gd name="connsiteY15" fmla="*/ 2323922 h 2355900"/>
              <a:gd name="connsiteX16" fmla="*/ 19171 w 749140"/>
              <a:gd name="connsiteY16" fmla="*/ 2323922 h 2355900"/>
              <a:gd name="connsiteX0" fmla="*/ 19171 w 793794"/>
              <a:gd name="connsiteY0" fmla="*/ 2323370 h 2355348"/>
              <a:gd name="connsiteX1" fmla="*/ 9840 w 793794"/>
              <a:gd name="connsiteY1" fmla="*/ 681182 h 2355348"/>
              <a:gd name="connsiteX2" fmla="*/ 509 w 793794"/>
              <a:gd name="connsiteY2" fmla="*/ 606537 h 2355348"/>
              <a:gd name="connsiteX3" fmla="*/ 28501 w 793794"/>
              <a:gd name="connsiteY3" fmla="*/ 270636 h 2355348"/>
              <a:gd name="connsiteX4" fmla="*/ 75155 w 793794"/>
              <a:gd name="connsiteY4" fmla="*/ 9377 h 2355348"/>
              <a:gd name="connsiteX5" fmla="*/ 495032 w 793794"/>
              <a:gd name="connsiteY5" fmla="*/ 56031 h 2355348"/>
              <a:gd name="connsiteX6" fmla="*/ 793611 w 793794"/>
              <a:gd name="connsiteY6" fmla="*/ 37369 h 2355348"/>
              <a:gd name="connsiteX7" fmla="*/ 746959 w 793794"/>
              <a:gd name="connsiteY7" fmla="*/ 261304 h 2355348"/>
              <a:gd name="connsiteX8" fmla="*/ 718966 w 793794"/>
              <a:gd name="connsiteY8" fmla="*/ 709173 h 2355348"/>
              <a:gd name="connsiteX9" fmla="*/ 681644 w 793794"/>
              <a:gd name="connsiteY9" fmla="*/ 1241019 h 2355348"/>
              <a:gd name="connsiteX10" fmla="*/ 700305 w 793794"/>
              <a:gd name="connsiteY10" fmla="*/ 1446292 h 2355348"/>
              <a:gd name="connsiteX11" fmla="*/ 709636 w 793794"/>
              <a:gd name="connsiteY11" fmla="*/ 2034121 h 2355348"/>
              <a:gd name="connsiteX12" fmla="*/ 728297 w 793794"/>
              <a:gd name="connsiteY12" fmla="*/ 2239394 h 2355348"/>
              <a:gd name="connsiteX13" fmla="*/ 718967 w 793794"/>
              <a:gd name="connsiteY13" fmla="*/ 2351362 h 2355348"/>
              <a:gd name="connsiteX14" fmla="*/ 681644 w 793794"/>
              <a:gd name="connsiteY14" fmla="*/ 2342031 h 2355348"/>
              <a:gd name="connsiteX15" fmla="*/ 625660 w 793794"/>
              <a:gd name="connsiteY15" fmla="*/ 2323370 h 2355348"/>
              <a:gd name="connsiteX16" fmla="*/ 19171 w 793794"/>
              <a:gd name="connsiteY16" fmla="*/ 2323370 h 2355348"/>
              <a:gd name="connsiteX0" fmla="*/ 18716 w 793339"/>
              <a:gd name="connsiteY0" fmla="*/ 2323370 h 2355348"/>
              <a:gd name="connsiteX1" fmla="*/ 37376 w 793339"/>
              <a:gd name="connsiteY1" fmla="*/ 1604913 h 2355348"/>
              <a:gd name="connsiteX2" fmla="*/ 54 w 793339"/>
              <a:gd name="connsiteY2" fmla="*/ 606537 h 2355348"/>
              <a:gd name="connsiteX3" fmla="*/ 28046 w 793339"/>
              <a:gd name="connsiteY3" fmla="*/ 270636 h 2355348"/>
              <a:gd name="connsiteX4" fmla="*/ 74700 w 793339"/>
              <a:gd name="connsiteY4" fmla="*/ 9377 h 2355348"/>
              <a:gd name="connsiteX5" fmla="*/ 494577 w 793339"/>
              <a:gd name="connsiteY5" fmla="*/ 56031 h 2355348"/>
              <a:gd name="connsiteX6" fmla="*/ 793156 w 793339"/>
              <a:gd name="connsiteY6" fmla="*/ 37369 h 2355348"/>
              <a:gd name="connsiteX7" fmla="*/ 746504 w 793339"/>
              <a:gd name="connsiteY7" fmla="*/ 261304 h 2355348"/>
              <a:gd name="connsiteX8" fmla="*/ 718511 w 793339"/>
              <a:gd name="connsiteY8" fmla="*/ 709173 h 2355348"/>
              <a:gd name="connsiteX9" fmla="*/ 681189 w 793339"/>
              <a:gd name="connsiteY9" fmla="*/ 1241019 h 2355348"/>
              <a:gd name="connsiteX10" fmla="*/ 699850 w 793339"/>
              <a:gd name="connsiteY10" fmla="*/ 1446292 h 2355348"/>
              <a:gd name="connsiteX11" fmla="*/ 709181 w 793339"/>
              <a:gd name="connsiteY11" fmla="*/ 2034121 h 2355348"/>
              <a:gd name="connsiteX12" fmla="*/ 727842 w 793339"/>
              <a:gd name="connsiteY12" fmla="*/ 2239394 h 2355348"/>
              <a:gd name="connsiteX13" fmla="*/ 718512 w 793339"/>
              <a:gd name="connsiteY13" fmla="*/ 2351362 h 2355348"/>
              <a:gd name="connsiteX14" fmla="*/ 681189 w 793339"/>
              <a:gd name="connsiteY14" fmla="*/ 2342031 h 2355348"/>
              <a:gd name="connsiteX15" fmla="*/ 625205 w 793339"/>
              <a:gd name="connsiteY15" fmla="*/ 2323370 h 2355348"/>
              <a:gd name="connsiteX16" fmla="*/ 18716 w 793339"/>
              <a:gd name="connsiteY16" fmla="*/ 2323370 h 2355348"/>
              <a:gd name="connsiteX0" fmla="*/ 245 w 774868"/>
              <a:gd name="connsiteY0" fmla="*/ 2323370 h 2355348"/>
              <a:gd name="connsiteX1" fmla="*/ 18905 w 774868"/>
              <a:gd name="connsiteY1" fmla="*/ 1604913 h 2355348"/>
              <a:gd name="connsiteX2" fmla="*/ 18906 w 774868"/>
              <a:gd name="connsiteY2" fmla="*/ 606537 h 2355348"/>
              <a:gd name="connsiteX3" fmla="*/ 9575 w 774868"/>
              <a:gd name="connsiteY3" fmla="*/ 270636 h 2355348"/>
              <a:gd name="connsiteX4" fmla="*/ 56229 w 774868"/>
              <a:gd name="connsiteY4" fmla="*/ 9377 h 2355348"/>
              <a:gd name="connsiteX5" fmla="*/ 476106 w 774868"/>
              <a:gd name="connsiteY5" fmla="*/ 56031 h 2355348"/>
              <a:gd name="connsiteX6" fmla="*/ 774685 w 774868"/>
              <a:gd name="connsiteY6" fmla="*/ 37369 h 2355348"/>
              <a:gd name="connsiteX7" fmla="*/ 728033 w 774868"/>
              <a:gd name="connsiteY7" fmla="*/ 261304 h 2355348"/>
              <a:gd name="connsiteX8" fmla="*/ 700040 w 774868"/>
              <a:gd name="connsiteY8" fmla="*/ 709173 h 2355348"/>
              <a:gd name="connsiteX9" fmla="*/ 662718 w 774868"/>
              <a:gd name="connsiteY9" fmla="*/ 1241019 h 2355348"/>
              <a:gd name="connsiteX10" fmla="*/ 681379 w 774868"/>
              <a:gd name="connsiteY10" fmla="*/ 1446292 h 2355348"/>
              <a:gd name="connsiteX11" fmla="*/ 690710 w 774868"/>
              <a:gd name="connsiteY11" fmla="*/ 2034121 h 2355348"/>
              <a:gd name="connsiteX12" fmla="*/ 709371 w 774868"/>
              <a:gd name="connsiteY12" fmla="*/ 2239394 h 2355348"/>
              <a:gd name="connsiteX13" fmla="*/ 700041 w 774868"/>
              <a:gd name="connsiteY13" fmla="*/ 2351362 h 2355348"/>
              <a:gd name="connsiteX14" fmla="*/ 662718 w 774868"/>
              <a:gd name="connsiteY14" fmla="*/ 2342031 h 2355348"/>
              <a:gd name="connsiteX15" fmla="*/ 606734 w 774868"/>
              <a:gd name="connsiteY15" fmla="*/ 2323370 h 2355348"/>
              <a:gd name="connsiteX16" fmla="*/ 245 w 774868"/>
              <a:gd name="connsiteY16" fmla="*/ 2323370 h 235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4868" h="2355348">
                <a:moveTo>
                  <a:pt x="245" y="2323370"/>
                </a:moveTo>
                <a:cubicBezTo>
                  <a:pt x="-2865" y="1775974"/>
                  <a:pt x="24855" y="2152285"/>
                  <a:pt x="18905" y="1604913"/>
                </a:cubicBezTo>
                <a:cubicBezTo>
                  <a:pt x="18632" y="1579839"/>
                  <a:pt x="20461" y="828916"/>
                  <a:pt x="18906" y="606537"/>
                </a:cubicBezTo>
                <a:cubicBezTo>
                  <a:pt x="17351" y="384158"/>
                  <a:pt x="12685" y="354611"/>
                  <a:pt x="9575" y="270636"/>
                </a:cubicBezTo>
                <a:cubicBezTo>
                  <a:pt x="18906" y="167999"/>
                  <a:pt x="-21526" y="45144"/>
                  <a:pt x="56229" y="9377"/>
                </a:cubicBezTo>
                <a:cubicBezTo>
                  <a:pt x="133984" y="-26390"/>
                  <a:pt x="356363" y="51366"/>
                  <a:pt x="476106" y="56031"/>
                </a:cubicBezTo>
                <a:cubicBezTo>
                  <a:pt x="595849" y="60696"/>
                  <a:pt x="765354" y="34259"/>
                  <a:pt x="774685" y="37369"/>
                </a:cubicBezTo>
                <a:cubicBezTo>
                  <a:pt x="777795" y="46700"/>
                  <a:pt x="740474" y="149337"/>
                  <a:pt x="728033" y="261304"/>
                </a:cubicBezTo>
                <a:cubicBezTo>
                  <a:pt x="715592" y="373271"/>
                  <a:pt x="736259" y="491870"/>
                  <a:pt x="700040" y="709173"/>
                </a:cubicBezTo>
                <a:cubicBezTo>
                  <a:pt x="683188" y="978787"/>
                  <a:pt x="665828" y="1118166"/>
                  <a:pt x="662718" y="1241019"/>
                </a:cubicBezTo>
                <a:cubicBezTo>
                  <a:pt x="659608" y="1363872"/>
                  <a:pt x="668748" y="1357871"/>
                  <a:pt x="681379" y="1446292"/>
                </a:cubicBezTo>
                <a:cubicBezTo>
                  <a:pt x="684489" y="1642235"/>
                  <a:pt x="685932" y="1838212"/>
                  <a:pt x="690710" y="2034121"/>
                </a:cubicBezTo>
                <a:cubicBezTo>
                  <a:pt x="694856" y="2204118"/>
                  <a:pt x="682277" y="2158106"/>
                  <a:pt x="709371" y="2239394"/>
                </a:cubicBezTo>
                <a:cubicBezTo>
                  <a:pt x="706261" y="2276717"/>
                  <a:pt x="715539" y="2317267"/>
                  <a:pt x="700041" y="2351362"/>
                </a:cubicBezTo>
                <a:cubicBezTo>
                  <a:pt x="694734" y="2363036"/>
                  <a:pt x="675001" y="2345716"/>
                  <a:pt x="662718" y="2342031"/>
                </a:cubicBezTo>
                <a:cubicBezTo>
                  <a:pt x="643877" y="2336379"/>
                  <a:pt x="626405" y="2323370"/>
                  <a:pt x="606734" y="2323370"/>
                </a:cubicBezTo>
                <a:lnTo>
                  <a:pt x="245" y="2323370"/>
                </a:lnTo>
                <a:close/>
              </a:path>
            </a:pathLst>
          </a:custGeom>
          <a:solidFill>
            <a:srgbClr val="005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Wochenplan u. OLZ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3C67A666-FF5B-462B-8CF3-0C9860EAC362}"/>
              </a:ext>
            </a:extLst>
          </p:cNvPr>
          <p:cNvSpPr/>
          <p:nvPr/>
        </p:nvSpPr>
        <p:spPr>
          <a:xfrm>
            <a:off x="5966423" y="2869259"/>
            <a:ext cx="738030" cy="2380866"/>
          </a:xfrm>
          <a:custGeom>
            <a:avLst/>
            <a:gdLst>
              <a:gd name="connsiteX0" fmla="*/ 47562 w 756688"/>
              <a:gd name="connsiteY0" fmla="*/ 2296890 h 2328868"/>
              <a:gd name="connsiteX1" fmla="*/ 38231 w 756688"/>
              <a:gd name="connsiteY1" fmla="*/ 654702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710035 w 756688"/>
              <a:gd name="connsiteY9" fmla="*/ 1214539 h 2328868"/>
              <a:gd name="connsiteX10" fmla="*/ 728696 w 756688"/>
              <a:gd name="connsiteY10" fmla="*/ 1419812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7562 w 756688"/>
              <a:gd name="connsiteY0" fmla="*/ 2296890 h 2328868"/>
              <a:gd name="connsiteX1" fmla="*/ 908 w 756688"/>
              <a:gd name="connsiteY1" fmla="*/ 1167886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710035 w 756688"/>
              <a:gd name="connsiteY9" fmla="*/ 1214539 h 2328868"/>
              <a:gd name="connsiteX10" fmla="*/ 728696 w 756688"/>
              <a:gd name="connsiteY10" fmla="*/ 1419812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7562 w 756688"/>
              <a:gd name="connsiteY0" fmla="*/ 2296890 h 2328868"/>
              <a:gd name="connsiteX1" fmla="*/ 908 w 756688"/>
              <a:gd name="connsiteY1" fmla="*/ 1167886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682043 w 756688"/>
              <a:gd name="connsiteY9" fmla="*/ 1093241 h 2328868"/>
              <a:gd name="connsiteX10" fmla="*/ 728696 w 756688"/>
              <a:gd name="connsiteY10" fmla="*/ 1419812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7562 w 756688"/>
              <a:gd name="connsiteY0" fmla="*/ 2296890 h 2328868"/>
              <a:gd name="connsiteX1" fmla="*/ 908 w 756688"/>
              <a:gd name="connsiteY1" fmla="*/ 1167886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682043 w 756688"/>
              <a:gd name="connsiteY9" fmla="*/ 1093241 h 2328868"/>
              <a:gd name="connsiteX10" fmla="*/ 691374 w 756688"/>
              <a:gd name="connsiteY10" fmla="*/ 1438473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7562 w 756688"/>
              <a:gd name="connsiteY0" fmla="*/ 2296890 h 2328868"/>
              <a:gd name="connsiteX1" fmla="*/ 908 w 756688"/>
              <a:gd name="connsiteY1" fmla="*/ 1167886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682043 w 756688"/>
              <a:gd name="connsiteY9" fmla="*/ 1093241 h 2328868"/>
              <a:gd name="connsiteX10" fmla="*/ 691374 w 756688"/>
              <a:gd name="connsiteY10" fmla="*/ 1438473 h 2328868"/>
              <a:gd name="connsiteX11" fmla="*/ 700705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7562 w 756688"/>
              <a:gd name="connsiteY0" fmla="*/ 2296890 h 2352874"/>
              <a:gd name="connsiteX1" fmla="*/ 908 w 756688"/>
              <a:gd name="connsiteY1" fmla="*/ 1167886 h 2352874"/>
              <a:gd name="connsiteX2" fmla="*/ 28900 w 756688"/>
              <a:gd name="connsiteY2" fmla="*/ 580057 h 2352874"/>
              <a:gd name="connsiteX3" fmla="*/ 19570 w 756688"/>
              <a:gd name="connsiteY3" fmla="*/ 328131 h 2352874"/>
              <a:gd name="connsiteX4" fmla="*/ 47562 w 756688"/>
              <a:gd name="connsiteY4" fmla="*/ 20220 h 2352874"/>
              <a:gd name="connsiteX5" fmla="*/ 700704 w 756688"/>
              <a:gd name="connsiteY5" fmla="*/ 38882 h 2352874"/>
              <a:gd name="connsiteX6" fmla="*/ 728696 w 756688"/>
              <a:gd name="connsiteY6" fmla="*/ 48212 h 2352874"/>
              <a:gd name="connsiteX7" fmla="*/ 738027 w 756688"/>
              <a:gd name="connsiteY7" fmla="*/ 76204 h 2352874"/>
              <a:gd name="connsiteX8" fmla="*/ 710035 w 756688"/>
              <a:gd name="connsiteY8" fmla="*/ 645371 h 2352874"/>
              <a:gd name="connsiteX9" fmla="*/ 682043 w 756688"/>
              <a:gd name="connsiteY9" fmla="*/ 1093241 h 2352874"/>
              <a:gd name="connsiteX10" fmla="*/ 691374 w 756688"/>
              <a:gd name="connsiteY10" fmla="*/ 1438473 h 2352874"/>
              <a:gd name="connsiteX11" fmla="*/ 700705 w 756688"/>
              <a:gd name="connsiteY11" fmla="*/ 2007641 h 2352874"/>
              <a:gd name="connsiteX12" fmla="*/ 756688 w 756688"/>
              <a:gd name="connsiteY12" fmla="*/ 2212914 h 2352874"/>
              <a:gd name="connsiteX13" fmla="*/ 747358 w 756688"/>
              <a:gd name="connsiteY13" fmla="*/ 2324882 h 2352874"/>
              <a:gd name="connsiteX14" fmla="*/ 710035 w 756688"/>
              <a:gd name="connsiteY14" fmla="*/ 2315551 h 2352874"/>
              <a:gd name="connsiteX15" fmla="*/ 476769 w 756688"/>
              <a:gd name="connsiteY15" fmla="*/ 2352874 h 2352874"/>
              <a:gd name="connsiteX16" fmla="*/ 47562 w 756688"/>
              <a:gd name="connsiteY16" fmla="*/ 2296890 h 2352874"/>
              <a:gd name="connsiteX0" fmla="*/ 47562 w 756688"/>
              <a:gd name="connsiteY0" fmla="*/ 2296890 h 2352874"/>
              <a:gd name="connsiteX1" fmla="*/ 908 w 756688"/>
              <a:gd name="connsiteY1" fmla="*/ 1167886 h 2352874"/>
              <a:gd name="connsiteX2" fmla="*/ 28900 w 756688"/>
              <a:gd name="connsiteY2" fmla="*/ 580057 h 2352874"/>
              <a:gd name="connsiteX3" fmla="*/ 19570 w 756688"/>
              <a:gd name="connsiteY3" fmla="*/ 328131 h 2352874"/>
              <a:gd name="connsiteX4" fmla="*/ 47562 w 756688"/>
              <a:gd name="connsiteY4" fmla="*/ 20220 h 2352874"/>
              <a:gd name="connsiteX5" fmla="*/ 700704 w 756688"/>
              <a:gd name="connsiteY5" fmla="*/ 38882 h 2352874"/>
              <a:gd name="connsiteX6" fmla="*/ 728696 w 756688"/>
              <a:gd name="connsiteY6" fmla="*/ 48212 h 2352874"/>
              <a:gd name="connsiteX7" fmla="*/ 738027 w 756688"/>
              <a:gd name="connsiteY7" fmla="*/ 76204 h 2352874"/>
              <a:gd name="connsiteX8" fmla="*/ 710035 w 756688"/>
              <a:gd name="connsiteY8" fmla="*/ 645371 h 2352874"/>
              <a:gd name="connsiteX9" fmla="*/ 682043 w 756688"/>
              <a:gd name="connsiteY9" fmla="*/ 1093241 h 2352874"/>
              <a:gd name="connsiteX10" fmla="*/ 691374 w 756688"/>
              <a:gd name="connsiteY10" fmla="*/ 1438473 h 2352874"/>
              <a:gd name="connsiteX11" fmla="*/ 700705 w 756688"/>
              <a:gd name="connsiteY11" fmla="*/ 2007641 h 2352874"/>
              <a:gd name="connsiteX12" fmla="*/ 756688 w 756688"/>
              <a:gd name="connsiteY12" fmla="*/ 2212914 h 2352874"/>
              <a:gd name="connsiteX13" fmla="*/ 747358 w 756688"/>
              <a:gd name="connsiteY13" fmla="*/ 2324882 h 2352874"/>
              <a:gd name="connsiteX14" fmla="*/ 710035 w 756688"/>
              <a:gd name="connsiteY14" fmla="*/ 2315551 h 2352874"/>
              <a:gd name="connsiteX15" fmla="*/ 140867 w 756688"/>
              <a:gd name="connsiteY15" fmla="*/ 2352874 h 2352874"/>
              <a:gd name="connsiteX16" fmla="*/ 47562 w 756688"/>
              <a:gd name="connsiteY16" fmla="*/ 2296890 h 2352874"/>
              <a:gd name="connsiteX0" fmla="*/ 28901 w 756688"/>
              <a:gd name="connsiteY0" fmla="*/ 2380866 h 2380866"/>
              <a:gd name="connsiteX1" fmla="*/ 908 w 756688"/>
              <a:gd name="connsiteY1" fmla="*/ 1167886 h 2380866"/>
              <a:gd name="connsiteX2" fmla="*/ 28900 w 756688"/>
              <a:gd name="connsiteY2" fmla="*/ 580057 h 2380866"/>
              <a:gd name="connsiteX3" fmla="*/ 19570 w 756688"/>
              <a:gd name="connsiteY3" fmla="*/ 328131 h 2380866"/>
              <a:gd name="connsiteX4" fmla="*/ 47562 w 756688"/>
              <a:gd name="connsiteY4" fmla="*/ 20220 h 2380866"/>
              <a:gd name="connsiteX5" fmla="*/ 700704 w 756688"/>
              <a:gd name="connsiteY5" fmla="*/ 38882 h 2380866"/>
              <a:gd name="connsiteX6" fmla="*/ 728696 w 756688"/>
              <a:gd name="connsiteY6" fmla="*/ 48212 h 2380866"/>
              <a:gd name="connsiteX7" fmla="*/ 738027 w 756688"/>
              <a:gd name="connsiteY7" fmla="*/ 76204 h 2380866"/>
              <a:gd name="connsiteX8" fmla="*/ 710035 w 756688"/>
              <a:gd name="connsiteY8" fmla="*/ 645371 h 2380866"/>
              <a:gd name="connsiteX9" fmla="*/ 682043 w 756688"/>
              <a:gd name="connsiteY9" fmla="*/ 1093241 h 2380866"/>
              <a:gd name="connsiteX10" fmla="*/ 691374 w 756688"/>
              <a:gd name="connsiteY10" fmla="*/ 1438473 h 2380866"/>
              <a:gd name="connsiteX11" fmla="*/ 700705 w 756688"/>
              <a:gd name="connsiteY11" fmla="*/ 2007641 h 2380866"/>
              <a:gd name="connsiteX12" fmla="*/ 756688 w 756688"/>
              <a:gd name="connsiteY12" fmla="*/ 2212914 h 2380866"/>
              <a:gd name="connsiteX13" fmla="*/ 747358 w 756688"/>
              <a:gd name="connsiteY13" fmla="*/ 2324882 h 2380866"/>
              <a:gd name="connsiteX14" fmla="*/ 710035 w 756688"/>
              <a:gd name="connsiteY14" fmla="*/ 2315551 h 2380866"/>
              <a:gd name="connsiteX15" fmla="*/ 140867 w 756688"/>
              <a:gd name="connsiteY15" fmla="*/ 2352874 h 2380866"/>
              <a:gd name="connsiteX16" fmla="*/ 28901 w 756688"/>
              <a:gd name="connsiteY16" fmla="*/ 2380866 h 2380866"/>
              <a:gd name="connsiteX0" fmla="*/ 28901 w 765216"/>
              <a:gd name="connsiteY0" fmla="*/ 2380866 h 2380866"/>
              <a:gd name="connsiteX1" fmla="*/ 908 w 765216"/>
              <a:gd name="connsiteY1" fmla="*/ 1167886 h 2380866"/>
              <a:gd name="connsiteX2" fmla="*/ 28900 w 765216"/>
              <a:gd name="connsiteY2" fmla="*/ 580057 h 2380866"/>
              <a:gd name="connsiteX3" fmla="*/ 19570 w 765216"/>
              <a:gd name="connsiteY3" fmla="*/ 328131 h 2380866"/>
              <a:gd name="connsiteX4" fmla="*/ 47562 w 765216"/>
              <a:gd name="connsiteY4" fmla="*/ 20220 h 2380866"/>
              <a:gd name="connsiteX5" fmla="*/ 700704 w 765216"/>
              <a:gd name="connsiteY5" fmla="*/ 38882 h 2380866"/>
              <a:gd name="connsiteX6" fmla="*/ 728696 w 765216"/>
              <a:gd name="connsiteY6" fmla="*/ 48212 h 2380866"/>
              <a:gd name="connsiteX7" fmla="*/ 738027 w 765216"/>
              <a:gd name="connsiteY7" fmla="*/ 76204 h 2380866"/>
              <a:gd name="connsiteX8" fmla="*/ 710035 w 765216"/>
              <a:gd name="connsiteY8" fmla="*/ 645371 h 2380866"/>
              <a:gd name="connsiteX9" fmla="*/ 682043 w 765216"/>
              <a:gd name="connsiteY9" fmla="*/ 1093241 h 2380866"/>
              <a:gd name="connsiteX10" fmla="*/ 691374 w 765216"/>
              <a:gd name="connsiteY10" fmla="*/ 1438473 h 2380866"/>
              <a:gd name="connsiteX11" fmla="*/ 700705 w 765216"/>
              <a:gd name="connsiteY11" fmla="*/ 2007641 h 2380866"/>
              <a:gd name="connsiteX12" fmla="*/ 756688 w 765216"/>
              <a:gd name="connsiteY12" fmla="*/ 2212914 h 2380866"/>
              <a:gd name="connsiteX13" fmla="*/ 747358 w 765216"/>
              <a:gd name="connsiteY13" fmla="*/ 2324882 h 2380866"/>
              <a:gd name="connsiteX14" fmla="*/ 542084 w 765216"/>
              <a:gd name="connsiteY14" fmla="*/ 2343543 h 2380866"/>
              <a:gd name="connsiteX15" fmla="*/ 140867 w 765216"/>
              <a:gd name="connsiteY15" fmla="*/ 2352874 h 2380866"/>
              <a:gd name="connsiteX16" fmla="*/ 28901 w 765216"/>
              <a:gd name="connsiteY16" fmla="*/ 2380866 h 2380866"/>
              <a:gd name="connsiteX0" fmla="*/ 28901 w 756688"/>
              <a:gd name="connsiteY0" fmla="*/ 2380866 h 2380866"/>
              <a:gd name="connsiteX1" fmla="*/ 908 w 756688"/>
              <a:gd name="connsiteY1" fmla="*/ 1167886 h 2380866"/>
              <a:gd name="connsiteX2" fmla="*/ 28900 w 756688"/>
              <a:gd name="connsiteY2" fmla="*/ 580057 h 2380866"/>
              <a:gd name="connsiteX3" fmla="*/ 19570 w 756688"/>
              <a:gd name="connsiteY3" fmla="*/ 328131 h 2380866"/>
              <a:gd name="connsiteX4" fmla="*/ 47562 w 756688"/>
              <a:gd name="connsiteY4" fmla="*/ 20220 h 2380866"/>
              <a:gd name="connsiteX5" fmla="*/ 700704 w 756688"/>
              <a:gd name="connsiteY5" fmla="*/ 38882 h 2380866"/>
              <a:gd name="connsiteX6" fmla="*/ 728696 w 756688"/>
              <a:gd name="connsiteY6" fmla="*/ 48212 h 2380866"/>
              <a:gd name="connsiteX7" fmla="*/ 738027 w 756688"/>
              <a:gd name="connsiteY7" fmla="*/ 76204 h 2380866"/>
              <a:gd name="connsiteX8" fmla="*/ 710035 w 756688"/>
              <a:gd name="connsiteY8" fmla="*/ 645371 h 2380866"/>
              <a:gd name="connsiteX9" fmla="*/ 682043 w 756688"/>
              <a:gd name="connsiteY9" fmla="*/ 1093241 h 2380866"/>
              <a:gd name="connsiteX10" fmla="*/ 691374 w 756688"/>
              <a:gd name="connsiteY10" fmla="*/ 1438473 h 2380866"/>
              <a:gd name="connsiteX11" fmla="*/ 700705 w 756688"/>
              <a:gd name="connsiteY11" fmla="*/ 2007641 h 2380866"/>
              <a:gd name="connsiteX12" fmla="*/ 756688 w 756688"/>
              <a:gd name="connsiteY12" fmla="*/ 2212914 h 2380866"/>
              <a:gd name="connsiteX13" fmla="*/ 691374 w 756688"/>
              <a:gd name="connsiteY13" fmla="*/ 2362204 h 2380866"/>
              <a:gd name="connsiteX14" fmla="*/ 542084 w 756688"/>
              <a:gd name="connsiteY14" fmla="*/ 2343543 h 2380866"/>
              <a:gd name="connsiteX15" fmla="*/ 140867 w 756688"/>
              <a:gd name="connsiteY15" fmla="*/ 2352874 h 2380866"/>
              <a:gd name="connsiteX16" fmla="*/ 28901 w 756688"/>
              <a:gd name="connsiteY16" fmla="*/ 2380866 h 2380866"/>
              <a:gd name="connsiteX0" fmla="*/ 28901 w 738030"/>
              <a:gd name="connsiteY0" fmla="*/ 2380866 h 2380866"/>
              <a:gd name="connsiteX1" fmla="*/ 908 w 738030"/>
              <a:gd name="connsiteY1" fmla="*/ 1167886 h 2380866"/>
              <a:gd name="connsiteX2" fmla="*/ 28900 w 738030"/>
              <a:gd name="connsiteY2" fmla="*/ 580057 h 2380866"/>
              <a:gd name="connsiteX3" fmla="*/ 19570 w 738030"/>
              <a:gd name="connsiteY3" fmla="*/ 328131 h 2380866"/>
              <a:gd name="connsiteX4" fmla="*/ 47562 w 738030"/>
              <a:gd name="connsiteY4" fmla="*/ 20220 h 2380866"/>
              <a:gd name="connsiteX5" fmla="*/ 700704 w 738030"/>
              <a:gd name="connsiteY5" fmla="*/ 38882 h 2380866"/>
              <a:gd name="connsiteX6" fmla="*/ 728696 w 738030"/>
              <a:gd name="connsiteY6" fmla="*/ 48212 h 2380866"/>
              <a:gd name="connsiteX7" fmla="*/ 738027 w 738030"/>
              <a:gd name="connsiteY7" fmla="*/ 76204 h 2380866"/>
              <a:gd name="connsiteX8" fmla="*/ 710035 w 738030"/>
              <a:gd name="connsiteY8" fmla="*/ 645371 h 2380866"/>
              <a:gd name="connsiteX9" fmla="*/ 682043 w 738030"/>
              <a:gd name="connsiteY9" fmla="*/ 1093241 h 2380866"/>
              <a:gd name="connsiteX10" fmla="*/ 691374 w 738030"/>
              <a:gd name="connsiteY10" fmla="*/ 1438473 h 2380866"/>
              <a:gd name="connsiteX11" fmla="*/ 700705 w 738030"/>
              <a:gd name="connsiteY11" fmla="*/ 2007641 h 2380866"/>
              <a:gd name="connsiteX12" fmla="*/ 700704 w 738030"/>
              <a:gd name="connsiteY12" fmla="*/ 2231575 h 2380866"/>
              <a:gd name="connsiteX13" fmla="*/ 691374 w 738030"/>
              <a:gd name="connsiteY13" fmla="*/ 2362204 h 2380866"/>
              <a:gd name="connsiteX14" fmla="*/ 542084 w 738030"/>
              <a:gd name="connsiteY14" fmla="*/ 2343543 h 2380866"/>
              <a:gd name="connsiteX15" fmla="*/ 140867 w 738030"/>
              <a:gd name="connsiteY15" fmla="*/ 2352874 h 2380866"/>
              <a:gd name="connsiteX16" fmla="*/ 28901 w 738030"/>
              <a:gd name="connsiteY16" fmla="*/ 2380866 h 238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8030" h="2380866">
                <a:moveTo>
                  <a:pt x="28901" y="2380866"/>
                </a:moveTo>
                <a:cubicBezTo>
                  <a:pt x="25791" y="1833470"/>
                  <a:pt x="6858" y="1715258"/>
                  <a:pt x="908" y="1167886"/>
                </a:cubicBezTo>
                <a:cubicBezTo>
                  <a:pt x="635" y="1142812"/>
                  <a:pt x="25790" y="720016"/>
                  <a:pt x="28900" y="580057"/>
                </a:cubicBezTo>
                <a:cubicBezTo>
                  <a:pt x="32010" y="440098"/>
                  <a:pt x="22680" y="412106"/>
                  <a:pt x="19570" y="328131"/>
                </a:cubicBezTo>
                <a:cubicBezTo>
                  <a:pt x="28901" y="225494"/>
                  <a:pt x="-45933" y="63580"/>
                  <a:pt x="47562" y="20220"/>
                </a:cubicBezTo>
                <a:cubicBezTo>
                  <a:pt x="94167" y="-1394"/>
                  <a:pt x="500572" y="-18298"/>
                  <a:pt x="700704" y="38882"/>
                </a:cubicBezTo>
                <a:cubicBezTo>
                  <a:pt x="710161" y="41584"/>
                  <a:pt x="719365" y="45102"/>
                  <a:pt x="728696" y="48212"/>
                </a:cubicBezTo>
                <a:cubicBezTo>
                  <a:pt x="731806" y="57543"/>
                  <a:pt x="738197" y="66370"/>
                  <a:pt x="738027" y="76204"/>
                </a:cubicBezTo>
                <a:cubicBezTo>
                  <a:pt x="730028" y="540203"/>
                  <a:pt x="746254" y="428068"/>
                  <a:pt x="710035" y="645371"/>
                </a:cubicBezTo>
                <a:cubicBezTo>
                  <a:pt x="693183" y="914985"/>
                  <a:pt x="685153" y="961057"/>
                  <a:pt x="682043" y="1093241"/>
                </a:cubicBezTo>
                <a:cubicBezTo>
                  <a:pt x="678933" y="1225425"/>
                  <a:pt x="678743" y="1350052"/>
                  <a:pt x="691374" y="1438473"/>
                </a:cubicBezTo>
                <a:cubicBezTo>
                  <a:pt x="694484" y="1634416"/>
                  <a:pt x="699150" y="1875457"/>
                  <a:pt x="700705" y="2007641"/>
                </a:cubicBezTo>
                <a:cubicBezTo>
                  <a:pt x="702260" y="2139825"/>
                  <a:pt x="673610" y="2150287"/>
                  <a:pt x="700704" y="2231575"/>
                </a:cubicBezTo>
                <a:cubicBezTo>
                  <a:pt x="697594" y="2268898"/>
                  <a:pt x="717811" y="2343543"/>
                  <a:pt x="691374" y="2362204"/>
                </a:cubicBezTo>
                <a:cubicBezTo>
                  <a:pt x="664937" y="2380865"/>
                  <a:pt x="554367" y="2347228"/>
                  <a:pt x="542084" y="2343543"/>
                </a:cubicBezTo>
                <a:cubicBezTo>
                  <a:pt x="523243" y="2337891"/>
                  <a:pt x="160538" y="2352874"/>
                  <a:pt x="140867" y="2352874"/>
                </a:cubicBezTo>
                <a:lnTo>
                  <a:pt x="28901" y="2380866"/>
                </a:lnTo>
                <a:close/>
              </a:path>
            </a:pathLst>
          </a:cu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Unterschiedliche Lernniveaus</a:t>
            </a: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DA32B944-892F-47D9-9FE3-2761D42EE661}"/>
              </a:ext>
            </a:extLst>
          </p:cNvPr>
          <p:cNvSpPr/>
          <p:nvPr/>
        </p:nvSpPr>
        <p:spPr>
          <a:xfrm>
            <a:off x="7325550" y="2895162"/>
            <a:ext cx="726314" cy="2413046"/>
          </a:xfrm>
          <a:custGeom>
            <a:avLst/>
            <a:gdLst>
              <a:gd name="connsiteX0" fmla="*/ 47562 w 756688"/>
              <a:gd name="connsiteY0" fmla="*/ 2296890 h 2328868"/>
              <a:gd name="connsiteX1" fmla="*/ 38231 w 756688"/>
              <a:gd name="connsiteY1" fmla="*/ 654702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710035 w 756688"/>
              <a:gd name="connsiteY9" fmla="*/ 1214539 h 2328868"/>
              <a:gd name="connsiteX10" fmla="*/ 728696 w 756688"/>
              <a:gd name="connsiteY10" fmla="*/ 1419812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27992 w 737118"/>
              <a:gd name="connsiteY0" fmla="*/ 2309392 h 2341370"/>
              <a:gd name="connsiteX1" fmla="*/ 18661 w 737118"/>
              <a:gd name="connsiteY1" fmla="*/ 667204 h 2341370"/>
              <a:gd name="connsiteX2" fmla="*/ 9330 w 737118"/>
              <a:gd name="connsiteY2" fmla="*/ 592559 h 2341370"/>
              <a:gd name="connsiteX3" fmla="*/ 0 w 737118"/>
              <a:gd name="connsiteY3" fmla="*/ 340633 h 2341370"/>
              <a:gd name="connsiteX4" fmla="*/ 65314 w 737118"/>
              <a:gd name="connsiteY4" fmla="*/ 4730 h 2341370"/>
              <a:gd name="connsiteX5" fmla="*/ 681134 w 737118"/>
              <a:gd name="connsiteY5" fmla="*/ 51384 h 2341370"/>
              <a:gd name="connsiteX6" fmla="*/ 709126 w 737118"/>
              <a:gd name="connsiteY6" fmla="*/ 60714 h 2341370"/>
              <a:gd name="connsiteX7" fmla="*/ 718457 w 737118"/>
              <a:gd name="connsiteY7" fmla="*/ 88706 h 2341370"/>
              <a:gd name="connsiteX8" fmla="*/ 690465 w 737118"/>
              <a:gd name="connsiteY8" fmla="*/ 657873 h 2341370"/>
              <a:gd name="connsiteX9" fmla="*/ 690465 w 737118"/>
              <a:gd name="connsiteY9" fmla="*/ 1227041 h 2341370"/>
              <a:gd name="connsiteX10" fmla="*/ 709126 w 737118"/>
              <a:gd name="connsiteY10" fmla="*/ 1432314 h 2341370"/>
              <a:gd name="connsiteX11" fmla="*/ 718457 w 737118"/>
              <a:gd name="connsiteY11" fmla="*/ 2020143 h 2341370"/>
              <a:gd name="connsiteX12" fmla="*/ 737118 w 737118"/>
              <a:gd name="connsiteY12" fmla="*/ 2225416 h 2341370"/>
              <a:gd name="connsiteX13" fmla="*/ 727788 w 737118"/>
              <a:gd name="connsiteY13" fmla="*/ 2337384 h 2341370"/>
              <a:gd name="connsiteX14" fmla="*/ 690465 w 737118"/>
              <a:gd name="connsiteY14" fmla="*/ 2328053 h 2341370"/>
              <a:gd name="connsiteX15" fmla="*/ 634481 w 737118"/>
              <a:gd name="connsiteY15" fmla="*/ 2309392 h 2341370"/>
              <a:gd name="connsiteX16" fmla="*/ 27992 w 737118"/>
              <a:gd name="connsiteY16" fmla="*/ 2309392 h 2341370"/>
              <a:gd name="connsiteX0" fmla="*/ 20150 w 729276"/>
              <a:gd name="connsiteY0" fmla="*/ 2319297 h 2351275"/>
              <a:gd name="connsiteX1" fmla="*/ 10819 w 729276"/>
              <a:gd name="connsiteY1" fmla="*/ 677109 h 2351275"/>
              <a:gd name="connsiteX2" fmla="*/ 1488 w 729276"/>
              <a:gd name="connsiteY2" fmla="*/ 602464 h 2351275"/>
              <a:gd name="connsiteX3" fmla="*/ 48142 w 729276"/>
              <a:gd name="connsiteY3" fmla="*/ 350538 h 2351275"/>
              <a:gd name="connsiteX4" fmla="*/ 57472 w 729276"/>
              <a:gd name="connsiteY4" fmla="*/ 14635 h 2351275"/>
              <a:gd name="connsiteX5" fmla="*/ 673292 w 729276"/>
              <a:gd name="connsiteY5" fmla="*/ 61289 h 2351275"/>
              <a:gd name="connsiteX6" fmla="*/ 701284 w 729276"/>
              <a:gd name="connsiteY6" fmla="*/ 70619 h 2351275"/>
              <a:gd name="connsiteX7" fmla="*/ 710615 w 729276"/>
              <a:gd name="connsiteY7" fmla="*/ 98611 h 2351275"/>
              <a:gd name="connsiteX8" fmla="*/ 682623 w 729276"/>
              <a:gd name="connsiteY8" fmla="*/ 667778 h 2351275"/>
              <a:gd name="connsiteX9" fmla="*/ 682623 w 729276"/>
              <a:gd name="connsiteY9" fmla="*/ 1236946 h 2351275"/>
              <a:gd name="connsiteX10" fmla="*/ 701284 w 729276"/>
              <a:gd name="connsiteY10" fmla="*/ 1442219 h 2351275"/>
              <a:gd name="connsiteX11" fmla="*/ 710615 w 729276"/>
              <a:gd name="connsiteY11" fmla="*/ 2030048 h 2351275"/>
              <a:gd name="connsiteX12" fmla="*/ 729276 w 729276"/>
              <a:gd name="connsiteY12" fmla="*/ 2235321 h 2351275"/>
              <a:gd name="connsiteX13" fmla="*/ 719946 w 729276"/>
              <a:gd name="connsiteY13" fmla="*/ 2347289 h 2351275"/>
              <a:gd name="connsiteX14" fmla="*/ 682623 w 729276"/>
              <a:gd name="connsiteY14" fmla="*/ 2337958 h 2351275"/>
              <a:gd name="connsiteX15" fmla="*/ 626639 w 729276"/>
              <a:gd name="connsiteY15" fmla="*/ 2319297 h 2351275"/>
              <a:gd name="connsiteX16" fmla="*/ 20150 w 729276"/>
              <a:gd name="connsiteY16" fmla="*/ 2319297 h 2351275"/>
              <a:gd name="connsiteX0" fmla="*/ 9339 w 718465"/>
              <a:gd name="connsiteY0" fmla="*/ 2319297 h 2351275"/>
              <a:gd name="connsiteX1" fmla="*/ 8 w 718465"/>
              <a:gd name="connsiteY1" fmla="*/ 677109 h 2351275"/>
              <a:gd name="connsiteX2" fmla="*/ 55992 w 718465"/>
              <a:gd name="connsiteY2" fmla="*/ 602464 h 2351275"/>
              <a:gd name="connsiteX3" fmla="*/ 37331 w 718465"/>
              <a:gd name="connsiteY3" fmla="*/ 350538 h 2351275"/>
              <a:gd name="connsiteX4" fmla="*/ 46661 w 718465"/>
              <a:gd name="connsiteY4" fmla="*/ 14635 h 2351275"/>
              <a:gd name="connsiteX5" fmla="*/ 662481 w 718465"/>
              <a:gd name="connsiteY5" fmla="*/ 61289 h 2351275"/>
              <a:gd name="connsiteX6" fmla="*/ 690473 w 718465"/>
              <a:gd name="connsiteY6" fmla="*/ 70619 h 2351275"/>
              <a:gd name="connsiteX7" fmla="*/ 699804 w 718465"/>
              <a:gd name="connsiteY7" fmla="*/ 98611 h 2351275"/>
              <a:gd name="connsiteX8" fmla="*/ 671812 w 718465"/>
              <a:gd name="connsiteY8" fmla="*/ 667778 h 2351275"/>
              <a:gd name="connsiteX9" fmla="*/ 671812 w 718465"/>
              <a:gd name="connsiteY9" fmla="*/ 1236946 h 2351275"/>
              <a:gd name="connsiteX10" fmla="*/ 690473 w 718465"/>
              <a:gd name="connsiteY10" fmla="*/ 1442219 h 2351275"/>
              <a:gd name="connsiteX11" fmla="*/ 699804 w 718465"/>
              <a:gd name="connsiteY11" fmla="*/ 2030048 h 2351275"/>
              <a:gd name="connsiteX12" fmla="*/ 718465 w 718465"/>
              <a:gd name="connsiteY12" fmla="*/ 2235321 h 2351275"/>
              <a:gd name="connsiteX13" fmla="*/ 709135 w 718465"/>
              <a:gd name="connsiteY13" fmla="*/ 2347289 h 2351275"/>
              <a:gd name="connsiteX14" fmla="*/ 671812 w 718465"/>
              <a:gd name="connsiteY14" fmla="*/ 2337958 h 2351275"/>
              <a:gd name="connsiteX15" fmla="*/ 615828 w 718465"/>
              <a:gd name="connsiteY15" fmla="*/ 2319297 h 2351275"/>
              <a:gd name="connsiteX16" fmla="*/ 9339 w 718465"/>
              <a:gd name="connsiteY16" fmla="*/ 2319297 h 2351275"/>
              <a:gd name="connsiteX0" fmla="*/ 9339 w 718465"/>
              <a:gd name="connsiteY0" fmla="*/ 2319297 h 2351275"/>
              <a:gd name="connsiteX1" fmla="*/ 28000 w 718465"/>
              <a:gd name="connsiteY1" fmla="*/ 1208954 h 2351275"/>
              <a:gd name="connsiteX2" fmla="*/ 55992 w 718465"/>
              <a:gd name="connsiteY2" fmla="*/ 602464 h 2351275"/>
              <a:gd name="connsiteX3" fmla="*/ 37331 w 718465"/>
              <a:gd name="connsiteY3" fmla="*/ 350538 h 2351275"/>
              <a:gd name="connsiteX4" fmla="*/ 46661 w 718465"/>
              <a:gd name="connsiteY4" fmla="*/ 14635 h 2351275"/>
              <a:gd name="connsiteX5" fmla="*/ 662481 w 718465"/>
              <a:gd name="connsiteY5" fmla="*/ 61289 h 2351275"/>
              <a:gd name="connsiteX6" fmla="*/ 690473 w 718465"/>
              <a:gd name="connsiteY6" fmla="*/ 70619 h 2351275"/>
              <a:gd name="connsiteX7" fmla="*/ 699804 w 718465"/>
              <a:gd name="connsiteY7" fmla="*/ 98611 h 2351275"/>
              <a:gd name="connsiteX8" fmla="*/ 671812 w 718465"/>
              <a:gd name="connsiteY8" fmla="*/ 667778 h 2351275"/>
              <a:gd name="connsiteX9" fmla="*/ 671812 w 718465"/>
              <a:gd name="connsiteY9" fmla="*/ 1236946 h 2351275"/>
              <a:gd name="connsiteX10" fmla="*/ 690473 w 718465"/>
              <a:gd name="connsiteY10" fmla="*/ 1442219 h 2351275"/>
              <a:gd name="connsiteX11" fmla="*/ 699804 w 718465"/>
              <a:gd name="connsiteY11" fmla="*/ 2030048 h 2351275"/>
              <a:gd name="connsiteX12" fmla="*/ 718465 w 718465"/>
              <a:gd name="connsiteY12" fmla="*/ 2235321 h 2351275"/>
              <a:gd name="connsiteX13" fmla="*/ 709135 w 718465"/>
              <a:gd name="connsiteY13" fmla="*/ 2347289 h 2351275"/>
              <a:gd name="connsiteX14" fmla="*/ 671812 w 718465"/>
              <a:gd name="connsiteY14" fmla="*/ 2337958 h 2351275"/>
              <a:gd name="connsiteX15" fmla="*/ 615828 w 718465"/>
              <a:gd name="connsiteY15" fmla="*/ 2319297 h 2351275"/>
              <a:gd name="connsiteX16" fmla="*/ 9339 w 718465"/>
              <a:gd name="connsiteY16" fmla="*/ 2319297 h 2351275"/>
              <a:gd name="connsiteX0" fmla="*/ 9339 w 718465"/>
              <a:gd name="connsiteY0" fmla="*/ 2319297 h 2351275"/>
              <a:gd name="connsiteX1" fmla="*/ 28000 w 718465"/>
              <a:gd name="connsiteY1" fmla="*/ 1208954 h 2351275"/>
              <a:gd name="connsiteX2" fmla="*/ 55992 w 718465"/>
              <a:gd name="connsiteY2" fmla="*/ 602464 h 2351275"/>
              <a:gd name="connsiteX3" fmla="*/ 37331 w 718465"/>
              <a:gd name="connsiteY3" fmla="*/ 350538 h 2351275"/>
              <a:gd name="connsiteX4" fmla="*/ 46661 w 718465"/>
              <a:gd name="connsiteY4" fmla="*/ 14635 h 2351275"/>
              <a:gd name="connsiteX5" fmla="*/ 662481 w 718465"/>
              <a:gd name="connsiteY5" fmla="*/ 61289 h 2351275"/>
              <a:gd name="connsiteX6" fmla="*/ 690473 w 718465"/>
              <a:gd name="connsiteY6" fmla="*/ 70619 h 2351275"/>
              <a:gd name="connsiteX7" fmla="*/ 699804 w 718465"/>
              <a:gd name="connsiteY7" fmla="*/ 98611 h 2351275"/>
              <a:gd name="connsiteX8" fmla="*/ 671812 w 718465"/>
              <a:gd name="connsiteY8" fmla="*/ 667778 h 2351275"/>
              <a:gd name="connsiteX9" fmla="*/ 671812 w 718465"/>
              <a:gd name="connsiteY9" fmla="*/ 1236946 h 2351275"/>
              <a:gd name="connsiteX10" fmla="*/ 690473 w 718465"/>
              <a:gd name="connsiteY10" fmla="*/ 1442219 h 2351275"/>
              <a:gd name="connsiteX11" fmla="*/ 699804 w 718465"/>
              <a:gd name="connsiteY11" fmla="*/ 2030048 h 2351275"/>
              <a:gd name="connsiteX12" fmla="*/ 718465 w 718465"/>
              <a:gd name="connsiteY12" fmla="*/ 2235321 h 2351275"/>
              <a:gd name="connsiteX13" fmla="*/ 709135 w 718465"/>
              <a:gd name="connsiteY13" fmla="*/ 2347289 h 2351275"/>
              <a:gd name="connsiteX14" fmla="*/ 671812 w 718465"/>
              <a:gd name="connsiteY14" fmla="*/ 2337958 h 2351275"/>
              <a:gd name="connsiteX15" fmla="*/ 615828 w 718465"/>
              <a:gd name="connsiteY15" fmla="*/ 2319297 h 2351275"/>
              <a:gd name="connsiteX16" fmla="*/ 9339 w 718465"/>
              <a:gd name="connsiteY16" fmla="*/ 2319297 h 2351275"/>
              <a:gd name="connsiteX0" fmla="*/ 55992 w 718465"/>
              <a:gd name="connsiteY0" fmla="*/ 2328628 h 2351275"/>
              <a:gd name="connsiteX1" fmla="*/ 28000 w 718465"/>
              <a:gd name="connsiteY1" fmla="*/ 1208954 h 2351275"/>
              <a:gd name="connsiteX2" fmla="*/ 55992 w 718465"/>
              <a:gd name="connsiteY2" fmla="*/ 602464 h 2351275"/>
              <a:gd name="connsiteX3" fmla="*/ 37331 w 718465"/>
              <a:gd name="connsiteY3" fmla="*/ 350538 h 2351275"/>
              <a:gd name="connsiteX4" fmla="*/ 46661 w 718465"/>
              <a:gd name="connsiteY4" fmla="*/ 14635 h 2351275"/>
              <a:gd name="connsiteX5" fmla="*/ 662481 w 718465"/>
              <a:gd name="connsiteY5" fmla="*/ 61289 h 2351275"/>
              <a:gd name="connsiteX6" fmla="*/ 690473 w 718465"/>
              <a:gd name="connsiteY6" fmla="*/ 70619 h 2351275"/>
              <a:gd name="connsiteX7" fmla="*/ 699804 w 718465"/>
              <a:gd name="connsiteY7" fmla="*/ 98611 h 2351275"/>
              <a:gd name="connsiteX8" fmla="*/ 671812 w 718465"/>
              <a:gd name="connsiteY8" fmla="*/ 667778 h 2351275"/>
              <a:gd name="connsiteX9" fmla="*/ 671812 w 718465"/>
              <a:gd name="connsiteY9" fmla="*/ 1236946 h 2351275"/>
              <a:gd name="connsiteX10" fmla="*/ 690473 w 718465"/>
              <a:gd name="connsiteY10" fmla="*/ 1442219 h 2351275"/>
              <a:gd name="connsiteX11" fmla="*/ 699804 w 718465"/>
              <a:gd name="connsiteY11" fmla="*/ 2030048 h 2351275"/>
              <a:gd name="connsiteX12" fmla="*/ 718465 w 718465"/>
              <a:gd name="connsiteY12" fmla="*/ 2235321 h 2351275"/>
              <a:gd name="connsiteX13" fmla="*/ 709135 w 718465"/>
              <a:gd name="connsiteY13" fmla="*/ 2347289 h 2351275"/>
              <a:gd name="connsiteX14" fmla="*/ 671812 w 718465"/>
              <a:gd name="connsiteY14" fmla="*/ 2337958 h 2351275"/>
              <a:gd name="connsiteX15" fmla="*/ 615828 w 718465"/>
              <a:gd name="connsiteY15" fmla="*/ 2319297 h 2351275"/>
              <a:gd name="connsiteX16" fmla="*/ 55992 w 718465"/>
              <a:gd name="connsiteY16" fmla="*/ 2328628 h 2351275"/>
              <a:gd name="connsiteX0" fmla="*/ 55992 w 718465"/>
              <a:gd name="connsiteY0" fmla="*/ 2328628 h 2351275"/>
              <a:gd name="connsiteX1" fmla="*/ 28000 w 718465"/>
              <a:gd name="connsiteY1" fmla="*/ 1208954 h 2351275"/>
              <a:gd name="connsiteX2" fmla="*/ 55992 w 718465"/>
              <a:gd name="connsiteY2" fmla="*/ 602464 h 2351275"/>
              <a:gd name="connsiteX3" fmla="*/ 37331 w 718465"/>
              <a:gd name="connsiteY3" fmla="*/ 350538 h 2351275"/>
              <a:gd name="connsiteX4" fmla="*/ 46661 w 718465"/>
              <a:gd name="connsiteY4" fmla="*/ 14635 h 2351275"/>
              <a:gd name="connsiteX5" fmla="*/ 662481 w 718465"/>
              <a:gd name="connsiteY5" fmla="*/ 61289 h 2351275"/>
              <a:gd name="connsiteX6" fmla="*/ 690473 w 718465"/>
              <a:gd name="connsiteY6" fmla="*/ 70619 h 2351275"/>
              <a:gd name="connsiteX7" fmla="*/ 699804 w 718465"/>
              <a:gd name="connsiteY7" fmla="*/ 98611 h 2351275"/>
              <a:gd name="connsiteX8" fmla="*/ 699804 w 718465"/>
              <a:gd name="connsiteY8" fmla="*/ 667778 h 2351275"/>
              <a:gd name="connsiteX9" fmla="*/ 671812 w 718465"/>
              <a:gd name="connsiteY9" fmla="*/ 1236946 h 2351275"/>
              <a:gd name="connsiteX10" fmla="*/ 690473 w 718465"/>
              <a:gd name="connsiteY10" fmla="*/ 1442219 h 2351275"/>
              <a:gd name="connsiteX11" fmla="*/ 699804 w 718465"/>
              <a:gd name="connsiteY11" fmla="*/ 2030048 h 2351275"/>
              <a:gd name="connsiteX12" fmla="*/ 718465 w 718465"/>
              <a:gd name="connsiteY12" fmla="*/ 2235321 h 2351275"/>
              <a:gd name="connsiteX13" fmla="*/ 709135 w 718465"/>
              <a:gd name="connsiteY13" fmla="*/ 2347289 h 2351275"/>
              <a:gd name="connsiteX14" fmla="*/ 671812 w 718465"/>
              <a:gd name="connsiteY14" fmla="*/ 2337958 h 2351275"/>
              <a:gd name="connsiteX15" fmla="*/ 615828 w 718465"/>
              <a:gd name="connsiteY15" fmla="*/ 2319297 h 2351275"/>
              <a:gd name="connsiteX16" fmla="*/ 55992 w 718465"/>
              <a:gd name="connsiteY16" fmla="*/ 2328628 h 2351275"/>
              <a:gd name="connsiteX0" fmla="*/ 55992 w 718465"/>
              <a:gd name="connsiteY0" fmla="*/ 2328628 h 2351275"/>
              <a:gd name="connsiteX1" fmla="*/ 28000 w 718465"/>
              <a:gd name="connsiteY1" fmla="*/ 1208954 h 2351275"/>
              <a:gd name="connsiteX2" fmla="*/ 55992 w 718465"/>
              <a:gd name="connsiteY2" fmla="*/ 602464 h 2351275"/>
              <a:gd name="connsiteX3" fmla="*/ 37331 w 718465"/>
              <a:gd name="connsiteY3" fmla="*/ 350538 h 2351275"/>
              <a:gd name="connsiteX4" fmla="*/ 46661 w 718465"/>
              <a:gd name="connsiteY4" fmla="*/ 14635 h 2351275"/>
              <a:gd name="connsiteX5" fmla="*/ 662481 w 718465"/>
              <a:gd name="connsiteY5" fmla="*/ 61289 h 2351275"/>
              <a:gd name="connsiteX6" fmla="*/ 690473 w 718465"/>
              <a:gd name="connsiteY6" fmla="*/ 70619 h 2351275"/>
              <a:gd name="connsiteX7" fmla="*/ 699804 w 718465"/>
              <a:gd name="connsiteY7" fmla="*/ 98611 h 2351275"/>
              <a:gd name="connsiteX8" fmla="*/ 699804 w 718465"/>
              <a:gd name="connsiteY8" fmla="*/ 667778 h 2351275"/>
              <a:gd name="connsiteX9" fmla="*/ 671812 w 718465"/>
              <a:gd name="connsiteY9" fmla="*/ 1162301 h 2351275"/>
              <a:gd name="connsiteX10" fmla="*/ 690473 w 718465"/>
              <a:gd name="connsiteY10" fmla="*/ 1442219 h 2351275"/>
              <a:gd name="connsiteX11" fmla="*/ 699804 w 718465"/>
              <a:gd name="connsiteY11" fmla="*/ 2030048 h 2351275"/>
              <a:gd name="connsiteX12" fmla="*/ 718465 w 718465"/>
              <a:gd name="connsiteY12" fmla="*/ 2235321 h 2351275"/>
              <a:gd name="connsiteX13" fmla="*/ 709135 w 718465"/>
              <a:gd name="connsiteY13" fmla="*/ 2347289 h 2351275"/>
              <a:gd name="connsiteX14" fmla="*/ 671812 w 718465"/>
              <a:gd name="connsiteY14" fmla="*/ 2337958 h 2351275"/>
              <a:gd name="connsiteX15" fmla="*/ 615828 w 718465"/>
              <a:gd name="connsiteY15" fmla="*/ 2319297 h 2351275"/>
              <a:gd name="connsiteX16" fmla="*/ 55992 w 718465"/>
              <a:gd name="connsiteY16" fmla="*/ 2328628 h 2351275"/>
              <a:gd name="connsiteX0" fmla="*/ 55992 w 718465"/>
              <a:gd name="connsiteY0" fmla="*/ 2328628 h 2351275"/>
              <a:gd name="connsiteX1" fmla="*/ 28000 w 718465"/>
              <a:gd name="connsiteY1" fmla="*/ 1208954 h 2351275"/>
              <a:gd name="connsiteX2" fmla="*/ 55992 w 718465"/>
              <a:gd name="connsiteY2" fmla="*/ 602464 h 2351275"/>
              <a:gd name="connsiteX3" fmla="*/ 37331 w 718465"/>
              <a:gd name="connsiteY3" fmla="*/ 350538 h 2351275"/>
              <a:gd name="connsiteX4" fmla="*/ 46661 w 718465"/>
              <a:gd name="connsiteY4" fmla="*/ 14635 h 2351275"/>
              <a:gd name="connsiteX5" fmla="*/ 662481 w 718465"/>
              <a:gd name="connsiteY5" fmla="*/ 61289 h 2351275"/>
              <a:gd name="connsiteX6" fmla="*/ 690473 w 718465"/>
              <a:gd name="connsiteY6" fmla="*/ 70619 h 2351275"/>
              <a:gd name="connsiteX7" fmla="*/ 699804 w 718465"/>
              <a:gd name="connsiteY7" fmla="*/ 98611 h 2351275"/>
              <a:gd name="connsiteX8" fmla="*/ 699804 w 718465"/>
              <a:gd name="connsiteY8" fmla="*/ 667778 h 2351275"/>
              <a:gd name="connsiteX9" fmla="*/ 671812 w 718465"/>
              <a:gd name="connsiteY9" fmla="*/ 1162301 h 2351275"/>
              <a:gd name="connsiteX10" fmla="*/ 681143 w 718465"/>
              <a:gd name="connsiteY10" fmla="*/ 1535525 h 2351275"/>
              <a:gd name="connsiteX11" fmla="*/ 699804 w 718465"/>
              <a:gd name="connsiteY11" fmla="*/ 2030048 h 2351275"/>
              <a:gd name="connsiteX12" fmla="*/ 718465 w 718465"/>
              <a:gd name="connsiteY12" fmla="*/ 2235321 h 2351275"/>
              <a:gd name="connsiteX13" fmla="*/ 709135 w 718465"/>
              <a:gd name="connsiteY13" fmla="*/ 2347289 h 2351275"/>
              <a:gd name="connsiteX14" fmla="*/ 671812 w 718465"/>
              <a:gd name="connsiteY14" fmla="*/ 2337958 h 2351275"/>
              <a:gd name="connsiteX15" fmla="*/ 615828 w 718465"/>
              <a:gd name="connsiteY15" fmla="*/ 2319297 h 2351275"/>
              <a:gd name="connsiteX16" fmla="*/ 55992 w 718465"/>
              <a:gd name="connsiteY16" fmla="*/ 2328628 h 2351275"/>
              <a:gd name="connsiteX0" fmla="*/ 55992 w 718465"/>
              <a:gd name="connsiteY0" fmla="*/ 2328628 h 2351275"/>
              <a:gd name="connsiteX1" fmla="*/ 28000 w 718465"/>
              <a:gd name="connsiteY1" fmla="*/ 1208954 h 2351275"/>
              <a:gd name="connsiteX2" fmla="*/ 55992 w 718465"/>
              <a:gd name="connsiteY2" fmla="*/ 602464 h 2351275"/>
              <a:gd name="connsiteX3" fmla="*/ 37331 w 718465"/>
              <a:gd name="connsiteY3" fmla="*/ 350538 h 2351275"/>
              <a:gd name="connsiteX4" fmla="*/ 46661 w 718465"/>
              <a:gd name="connsiteY4" fmla="*/ 14635 h 2351275"/>
              <a:gd name="connsiteX5" fmla="*/ 662481 w 718465"/>
              <a:gd name="connsiteY5" fmla="*/ 61289 h 2351275"/>
              <a:gd name="connsiteX6" fmla="*/ 690473 w 718465"/>
              <a:gd name="connsiteY6" fmla="*/ 70619 h 2351275"/>
              <a:gd name="connsiteX7" fmla="*/ 699804 w 718465"/>
              <a:gd name="connsiteY7" fmla="*/ 98611 h 2351275"/>
              <a:gd name="connsiteX8" fmla="*/ 699804 w 718465"/>
              <a:gd name="connsiteY8" fmla="*/ 667778 h 2351275"/>
              <a:gd name="connsiteX9" fmla="*/ 671812 w 718465"/>
              <a:gd name="connsiteY9" fmla="*/ 1162301 h 2351275"/>
              <a:gd name="connsiteX10" fmla="*/ 681143 w 718465"/>
              <a:gd name="connsiteY10" fmla="*/ 1535525 h 2351275"/>
              <a:gd name="connsiteX11" fmla="*/ 699804 w 718465"/>
              <a:gd name="connsiteY11" fmla="*/ 2030048 h 2351275"/>
              <a:gd name="connsiteX12" fmla="*/ 718465 w 718465"/>
              <a:gd name="connsiteY12" fmla="*/ 2235321 h 2351275"/>
              <a:gd name="connsiteX13" fmla="*/ 709135 w 718465"/>
              <a:gd name="connsiteY13" fmla="*/ 2347289 h 2351275"/>
              <a:gd name="connsiteX14" fmla="*/ 671812 w 718465"/>
              <a:gd name="connsiteY14" fmla="*/ 2337958 h 2351275"/>
              <a:gd name="connsiteX15" fmla="*/ 279926 w 718465"/>
              <a:gd name="connsiteY15" fmla="*/ 2309967 h 2351275"/>
              <a:gd name="connsiteX16" fmla="*/ 55992 w 718465"/>
              <a:gd name="connsiteY16" fmla="*/ 2328628 h 2351275"/>
              <a:gd name="connsiteX0" fmla="*/ 55992 w 726314"/>
              <a:gd name="connsiteY0" fmla="*/ 2328628 h 2349414"/>
              <a:gd name="connsiteX1" fmla="*/ 28000 w 726314"/>
              <a:gd name="connsiteY1" fmla="*/ 1208954 h 2349414"/>
              <a:gd name="connsiteX2" fmla="*/ 55992 w 726314"/>
              <a:gd name="connsiteY2" fmla="*/ 602464 h 2349414"/>
              <a:gd name="connsiteX3" fmla="*/ 37331 w 726314"/>
              <a:gd name="connsiteY3" fmla="*/ 350538 h 2349414"/>
              <a:gd name="connsiteX4" fmla="*/ 46661 w 726314"/>
              <a:gd name="connsiteY4" fmla="*/ 14635 h 2349414"/>
              <a:gd name="connsiteX5" fmla="*/ 662481 w 726314"/>
              <a:gd name="connsiteY5" fmla="*/ 61289 h 2349414"/>
              <a:gd name="connsiteX6" fmla="*/ 690473 w 726314"/>
              <a:gd name="connsiteY6" fmla="*/ 70619 h 2349414"/>
              <a:gd name="connsiteX7" fmla="*/ 699804 w 726314"/>
              <a:gd name="connsiteY7" fmla="*/ 98611 h 2349414"/>
              <a:gd name="connsiteX8" fmla="*/ 699804 w 726314"/>
              <a:gd name="connsiteY8" fmla="*/ 667778 h 2349414"/>
              <a:gd name="connsiteX9" fmla="*/ 671812 w 726314"/>
              <a:gd name="connsiteY9" fmla="*/ 1162301 h 2349414"/>
              <a:gd name="connsiteX10" fmla="*/ 681143 w 726314"/>
              <a:gd name="connsiteY10" fmla="*/ 1535525 h 2349414"/>
              <a:gd name="connsiteX11" fmla="*/ 699804 w 726314"/>
              <a:gd name="connsiteY11" fmla="*/ 2030048 h 2349414"/>
              <a:gd name="connsiteX12" fmla="*/ 718465 w 726314"/>
              <a:gd name="connsiteY12" fmla="*/ 2235321 h 2349414"/>
              <a:gd name="connsiteX13" fmla="*/ 709135 w 726314"/>
              <a:gd name="connsiteY13" fmla="*/ 2347289 h 2349414"/>
              <a:gd name="connsiteX14" fmla="*/ 513192 w 726314"/>
              <a:gd name="connsiteY14" fmla="*/ 2309966 h 2349414"/>
              <a:gd name="connsiteX15" fmla="*/ 279926 w 726314"/>
              <a:gd name="connsiteY15" fmla="*/ 2309967 h 2349414"/>
              <a:gd name="connsiteX16" fmla="*/ 55992 w 726314"/>
              <a:gd name="connsiteY16" fmla="*/ 2328628 h 234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6314" h="2349414">
                <a:moveTo>
                  <a:pt x="55992" y="2328628"/>
                </a:moveTo>
                <a:cubicBezTo>
                  <a:pt x="52882" y="1781232"/>
                  <a:pt x="71273" y="1924277"/>
                  <a:pt x="28000" y="1208954"/>
                </a:cubicBezTo>
                <a:cubicBezTo>
                  <a:pt x="27727" y="1183880"/>
                  <a:pt x="54437" y="745533"/>
                  <a:pt x="55992" y="602464"/>
                </a:cubicBezTo>
                <a:cubicBezTo>
                  <a:pt x="57547" y="459395"/>
                  <a:pt x="40441" y="434513"/>
                  <a:pt x="37331" y="350538"/>
                </a:cubicBezTo>
                <a:cubicBezTo>
                  <a:pt x="46662" y="247901"/>
                  <a:pt x="-57531" y="62843"/>
                  <a:pt x="46661" y="14635"/>
                </a:cubicBezTo>
                <a:cubicBezTo>
                  <a:pt x="150853" y="-33573"/>
                  <a:pt x="555179" y="51958"/>
                  <a:pt x="662481" y="61289"/>
                </a:cubicBezTo>
                <a:cubicBezTo>
                  <a:pt x="769783" y="70620"/>
                  <a:pt x="681142" y="67509"/>
                  <a:pt x="690473" y="70619"/>
                </a:cubicBezTo>
                <a:cubicBezTo>
                  <a:pt x="693583" y="79950"/>
                  <a:pt x="698249" y="-915"/>
                  <a:pt x="699804" y="98611"/>
                </a:cubicBezTo>
                <a:cubicBezTo>
                  <a:pt x="701359" y="198137"/>
                  <a:pt x="736023" y="450475"/>
                  <a:pt x="699804" y="667778"/>
                </a:cubicBezTo>
                <a:cubicBezTo>
                  <a:pt x="682952" y="937392"/>
                  <a:pt x="674922" y="1017677"/>
                  <a:pt x="671812" y="1162301"/>
                </a:cubicBezTo>
                <a:cubicBezTo>
                  <a:pt x="668702" y="1306925"/>
                  <a:pt x="668512" y="1447104"/>
                  <a:pt x="681143" y="1535525"/>
                </a:cubicBezTo>
                <a:cubicBezTo>
                  <a:pt x="684253" y="1731468"/>
                  <a:pt x="693584" y="1913415"/>
                  <a:pt x="699804" y="2030048"/>
                </a:cubicBezTo>
                <a:cubicBezTo>
                  <a:pt x="706024" y="2146681"/>
                  <a:pt x="691371" y="2154033"/>
                  <a:pt x="718465" y="2235321"/>
                </a:cubicBezTo>
                <a:cubicBezTo>
                  <a:pt x="715355" y="2272644"/>
                  <a:pt x="743347" y="2334848"/>
                  <a:pt x="709135" y="2347289"/>
                </a:cubicBezTo>
                <a:cubicBezTo>
                  <a:pt x="674923" y="2359730"/>
                  <a:pt x="525475" y="2313651"/>
                  <a:pt x="513192" y="2309966"/>
                </a:cubicBezTo>
                <a:cubicBezTo>
                  <a:pt x="494351" y="2304314"/>
                  <a:pt x="299597" y="2309967"/>
                  <a:pt x="279926" y="2309967"/>
                </a:cubicBezTo>
                <a:lnTo>
                  <a:pt x="55992" y="232862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Erlebnispädagogik</a:t>
            </a: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60210DDB-910A-4EEB-84AF-9254A1F15D5B}"/>
              </a:ext>
            </a:extLst>
          </p:cNvPr>
          <p:cNvSpPr/>
          <p:nvPr/>
        </p:nvSpPr>
        <p:spPr>
          <a:xfrm>
            <a:off x="4473802" y="1867252"/>
            <a:ext cx="3723272" cy="737118"/>
          </a:xfrm>
          <a:custGeom>
            <a:avLst/>
            <a:gdLst>
              <a:gd name="connsiteX0" fmla="*/ 0 w 3723272"/>
              <a:gd name="connsiteY0" fmla="*/ 709126 h 727788"/>
              <a:gd name="connsiteX1" fmla="*/ 74645 w 3723272"/>
              <a:gd name="connsiteY1" fmla="*/ 690465 h 727788"/>
              <a:gd name="connsiteX2" fmla="*/ 130629 w 3723272"/>
              <a:gd name="connsiteY2" fmla="*/ 662473 h 727788"/>
              <a:gd name="connsiteX3" fmla="*/ 223935 w 3723272"/>
              <a:gd name="connsiteY3" fmla="*/ 634481 h 727788"/>
              <a:gd name="connsiteX4" fmla="*/ 307910 w 3723272"/>
              <a:gd name="connsiteY4" fmla="*/ 597159 h 727788"/>
              <a:gd name="connsiteX5" fmla="*/ 335902 w 3723272"/>
              <a:gd name="connsiteY5" fmla="*/ 587828 h 727788"/>
              <a:gd name="connsiteX6" fmla="*/ 382555 w 3723272"/>
              <a:gd name="connsiteY6" fmla="*/ 559837 h 727788"/>
              <a:gd name="connsiteX7" fmla="*/ 401217 w 3723272"/>
              <a:gd name="connsiteY7" fmla="*/ 541175 h 727788"/>
              <a:gd name="connsiteX8" fmla="*/ 475862 w 3723272"/>
              <a:gd name="connsiteY8" fmla="*/ 522514 h 727788"/>
              <a:gd name="connsiteX9" fmla="*/ 531845 w 3723272"/>
              <a:gd name="connsiteY9" fmla="*/ 503853 h 727788"/>
              <a:gd name="connsiteX10" fmla="*/ 559837 w 3723272"/>
              <a:gd name="connsiteY10" fmla="*/ 485192 h 727788"/>
              <a:gd name="connsiteX11" fmla="*/ 578498 w 3723272"/>
              <a:gd name="connsiteY11" fmla="*/ 466530 h 727788"/>
              <a:gd name="connsiteX12" fmla="*/ 634482 w 3723272"/>
              <a:gd name="connsiteY12" fmla="*/ 447869 h 727788"/>
              <a:gd name="connsiteX13" fmla="*/ 662474 w 3723272"/>
              <a:gd name="connsiteY13" fmla="*/ 429208 h 727788"/>
              <a:gd name="connsiteX14" fmla="*/ 699796 w 3723272"/>
              <a:gd name="connsiteY14" fmla="*/ 419877 h 727788"/>
              <a:gd name="connsiteX15" fmla="*/ 727788 w 3723272"/>
              <a:gd name="connsiteY15" fmla="*/ 410547 h 727788"/>
              <a:gd name="connsiteX16" fmla="*/ 746449 w 3723272"/>
              <a:gd name="connsiteY16" fmla="*/ 391885 h 727788"/>
              <a:gd name="connsiteX17" fmla="*/ 858417 w 3723272"/>
              <a:gd name="connsiteY17" fmla="*/ 363894 h 727788"/>
              <a:gd name="connsiteX18" fmla="*/ 886408 w 3723272"/>
              <a:gd name="connsiteY18" fmla="*/ 354563 h 727788"/>
              <a:gd name="connsiteX19" fmla="*/ 961053 w 3723272"/>
              <a:gd name="connsiteY19" fmla="*/ 335902 h 727788"/>
              <a:gd name="connsiteX20" fmla="*/ 1035698 w 3723272"/>
              <a:gd name="connsiteY20" fmla="*/ 298579 h 727788"/>
              <a:gd name="connsiteX21" fmla="*/ 1063690 w 3723272"/>
              <a:gd name="connsiteY21" fmla="*/ 289249 h 727788"/>
              <a:gd name="connsiteX22" fmla="*/ 1091682 w 3723272"/>
              <a:gd name="connsiteY22" fmla="*/ 270588 h 727788"/>
              <a:gd name="connsiteX23" fmla="*/ 1138335 w 3723272"/>
              <a:gd name="connsiteY23" fmla="*/ 233265 h 727788"/>
              <a:gd name="connsiteX24" fmla="*/ 1194319 w 3723272"/>
              <a:gd name="connsiteY24" fmla="*/ 214604 h 727788"/>
              <a:gd name="connsiteX25" fmla="*/ 1222310 w 3723272"/>
              <a:gd name="connsiteY25" fmla="*/ 195943 h 727788"/>
              <a:gd name="connsiteX26" fmla="*/ 1362270 w 3723272"/>
              <a:gd name="connsiteY26" fmla="*/ 177281 h 727788"/>
              <a:gd name="connsiteX27" fmla="*/ 1418253 w 3723272"/>
              <a:gd name="connsiteY27" fmla="*/ 167951 h 727788"/>
              <a:gd name="connsiteX28" fmla="*/ 1492898 w 3723272"/>
              <a:gd name="connsiteY28" fmla="*/ 130628 h 727788"/>
              <a:gd name="connsiteX29" fmla="*/ 1520890 w 3723272"/>
              <a:gd name="connsiteY29" fmla="*/ 121298 h 727788"/>
              <a:gd name="connsiteX30" fmla="*/ 1595535 w 3723272"/>
              <a:gd name="connsiteY30" fmla="*/ 102637 h 727788"/>
              <a:gd name="connsiteX31" fmla="*/ 1651519 w 3723272"/>
              <a:gd name="connsiteY31" fmla="*/ 83975 h 727788"/>
              <a:gd name="connsiteX32" fmla="*/ 1735494 w 3723272"/>
              <a:gd name="connsiteY32" fmla="*/ 55983 h 727788"/>
              <a:gd name="connsiteX33" fmla="*/ 1763486 w 3723272"/>
              <a:gd name="connsiteY33" fmla="*/ 46653 h 727788"/>
              <a:gd name="connsiteX34" fmla="*/ 1875453 w 3723272"/>
              <a:gd name="connsiteY34" fmla="*/ 18661 h 727788"/>
              <a:gd name="connsiteX35" fmla="*/ 1931437 w 3723272"/>
              <a:gd name="connsiteY35" fmla="*/ 0 h 727788"/>
              <a:gd name="connsiteX36" fmla="*/ 1987421 w 3723272"/>
              <a:gd name="connsiteY36" fmla="*/ 18661 h 727788"/>
              <a:gd name="connsiteX37" fmla="*/ 2043404 w 3723272"/>
              <a:gd name="connsiteY37" fmla="*/ 55983 h 727788"/>
              <a:gd name="connsiteX38" fmla="*/ 2099388 w 3723272"/>
              <a:gd name="connsiteY38" fmla="*/ 74645 h 727788"/>
              <a:gd name="connsiteX39" fmla="*/ 2127380 w 3723272"/>
              <a:gd name="connsiteY39" fmla="*/ 93306 h 727788"/>
              <a:gd name="connsiteX40" fmla="*/ 2183364 w 3723272"/>
              <a:gd name="connsiteY40" fmla="*/ 111967 h 727788"/>
              <a:gd name="connsiteX41" fmla="*/ 2211355 w 3723272"/>
              <a:gd name="connsiteY41" fmla="*/ 121298 h 727788"/>
              <a:gd name="connsiteX42" fmla="*/ 2239347 w 3723272"/>
              <a:gd name="connsiteY42" fmla="*/ 130628 h 727788"/>
              <a:gd name="connsiteX43" fmla="*/ 2276670 w 3723272"/>
              <a:gd name="connsiteY43" fmla="*/ 167951 h 727788"/>
              <a:gd name="connsiteX44" fmla="*/ 2416629 w 3723272"/>
              <a:gd name="connsiteY44" fmla="*/ 214604 h 727788"/>
              <a:gd name="connsiteX45" fmla="*/ 2472613 w 3723272"/>
              <a:gd name="connsiteY45" fmla="*/ 233265 h 727788"/>
              <a:gd name="connsiteX46" fmla="*/ 2509935 w 3723272"/>
              <a:gd name="connsiteY46" fmla="*/ 251926 h 727788"/>
              <a:gd name="connsiteX47" fmla="*/ 2565919 w 3723272"/>
              <a:gd name="connsiteY47" fmla="*/ 279918 h 727788"/>
              <a:gd name="connsiteX48" fmla="*/ 2584580 w 3723272"/>
              <a:gd name="connsiteY48" fmla="*/ 307910 h 727788"/>
              <a:gd name="connsiteX49" fmla="*/ 2640564 w 3723272"/>
              <a:gd name="connsiteY49" fmla="*/ 326571 h 727788"/>
              <a:gd name="connsiteX50" fmla="*/ 2696547 w 3723272"/>
              <a:gd name="connsiteY50" fmla="*/ 345232 h 727788"/>
              <a:gd name="connsiteX51" fmla="*/ 2752531 w 3723272"/>
              <a:gd name="connsiteY51" fmla="*/ 363894 h 727788"/>
              <a:gd name="connsiteX52" fmla="*/ 2780523 w 3723272"/>
              <a:gd name="connsiteY52" fmla="*/ 373224 h 727788"/>
              <a:gd name="connsiteX53" fmla="*/ 2808515 w 3723272"/>
              <a:gd name="connsiteY53" fmla="*/ 391885 h 727788"/>
              <a:gd name="connsiteX54" fmla="*/ 2901821 w 3723272"/>
              <a:gd name="connsiteY54" fmla="*/ 419877 h 727788"/>
              <a:gd name="connsiteX55" fmla="*/ 2995127 w 3723272"/>
              <a:gd name="connsiteY55" fmla="*/ 429208 h 727788"/>
              <a:gd name="connsiteX56" fmla="*/ 3069772 w 3723272"/>
              <a:gd name="connsiteY56" fmla="*/ 438539 h 727788"/>
              <a:gd name="connsiteX57" fmla="*/ 3097764 w 3723272"/>
              <a:gd name="connsiteY57" fmla="*/ 457200 h 727788"/>
              <a:gd name="connsiteX58" fmla="*/ 3125755 w 3723272"/>
              <a:gd name="connsiteY58" fmla="*/ 466530 h 727788"/>
              <a:gd name="connsiteX59" fmla="*/ 3172408 w 3723272"/>
              <a:gd name="connsiteY59" fmla="*/ 494522 h 727788"/>
              <a:gd name="connsiteX60" fmla="*/ 3191070 w 3723272"/>
              <a:gd name="connsiteY60" fmla="*/ 513183 h 727788"/>
              <a:gd name="connsiteX61" fmla="*/ 3303037 w 3723272"/>
              <a:gd name="connsiteY61" fmla="*/ 541175 h 727788"/>
              <a:gd name="connsiteX62" fmla="*/ 3359021 w 3723272"/>
              <a:gd name="connsiteY62" fmla="*/ 559837 h 727788"/>
              <a:gd name="connsiteX63" fmla="*/ 3387013 w 3723272"/>
              <a:gd name="connsiteY63" fmla="*/ 569167 h 727788"/>
              <a:gd name="connsiteX64" fmla="*/ 3433666 w 3723272"/>
              <a:gd name="connsiteY64" fmla="*/ 615820 h 727788"/>
              <a:gd name="connsiteX65" fmla="*/ 3526972 w 3723272"/>
              <a:gd name="connsiteY65" fmla="*/ 643812 h 727788"/>
              <a:gd name="connsiteX66" fmla="*/ 3582955 w 3723272"/>
              <a:gd name="connsiteY66" fmla="*/ 662473 h 727788"/>
              <a:gd name="connsiteX67" fmla="*/ 3666931 w 3723272"/>
              <a:gd name="connsiteY67" fmla="*/ 671804 h 727788"/>
              <a:gd name="connsiteX68" fmla="*/ 3704253 w 3723272"/>
              <a:gd name="connsiteY68" fmla="*/ 690465 h 727788"/>
              <a:gd name="connsiteX69" fmla="*/ 3722915 w 3723272"/>
              <a:gd name="connsiteY69" fmla="*/ 709126 h 727788"/>
              <a:gd name="connsiteX70" fmla="*/ 3694923 w 3723272"/>
              <a:gd name="connsiteY70" fmla="*/ 718457 h 727788"/>
              <a:gd name="connsiteX71" fmla="*/ 3666931 w 3723272"/>
              <a:gd name="connsiteY71" fmla="*/ 709126 h 727788"/>
              <a:gd name="connsiteX72" fmla="*/ 3303037 w 3723272"/>
              <a:gd name="connsiteY72" fmla="*/ 727788 h 727788"/>
              <a:gd name="connsiteX73" fmla="*/ 1296955 w 3723272"/>
              <a:gd name="connsiteY73" fmla="*/ 718457 h 727788"/>
              <a:gd name="connsiteX74" fmla="*/ 1203649 w 3723272"/>
              <a:gd name="connsiteY74" fmla="*/ 699796 h 727788"/>
              <a:gd name="connsiteX75" fmla="*/ 1184988 w 3723272"/>
              <a:gd name="connsiteY75" fmla="*/ 681134 h 727788"/>
              <a:gd name="connsiteX76" fmla="*/ 1129004 w 3723272"/>
              <a:gd name="connsiteY76" fmla="*/ 662473 h 727788"/>
              <a:gd name="connsiteX77" fmla="*/ 55984 w 3723272"/>
              <a:gd name="connsiteY77" fmla="*/ 671804 h 727788"/>
              <a:gd name="connsiteX0" fmla="*/ 0 w 3723272"/>
              <a:gd name="connsiteY0" fmla="*/ 709126 h 727788"/>
              <a:gd name="connsiteX1" fmla="*/ 74645 w 3723272"/>
              <a:gd name="connsiteY1" fmla="*/ 690465 h 727788"/>
              <a:gd name="connsiteX2" fmla="*/ 130629 w 3723272"/>
              <a:gd name="connsiteY2" fmla="*/ 662473 h 727788"/>
              <a:gd name="connsiteX3" fmla="*/ 223935 w 3723272"/>
              <a:gd name="connsiteY3" fmla="*/ 634481 h 727788"/>
              <a:gd name="connsiteX4" fmla="*/ 307910 w 3723272"/>
              <a:gd name="connsiteY4" fmla="*/ 597159 h 727788"/>
              <a:gd name="connsiteX5" fmla="*/ 335902 w 3723272"/>
              <a:gd name="connsiteY5" fmla="*/ 587828 h 727788"/>
              <a:gd name="connsiteX6" fmla="*/ 382555 w 3723272"/>
              <a:gd name="connsiteY6" fmla="*/ 559837 h 727788"/>
              <a:gd name="connsiteX7" fmla="*/ 401217 w 3723272"/>
              <a:gd name="connsiteY7" fmla="*/ 541175 h 727788"/>
              <a:gd name="connsiteX8" fmla="*/ 475862 w 3723272"/>
              <a:gd name="connsiteY8" fmla="*/ 522514 h 727788"/>
              <a:gd name="connsiteX9" fmla="*/ 531845 w 3723272"/>
              <a:gd name="connsiteY9" fmla="*/ 503853 h 727788"/>
              <a:gd name="connsiteX10" fmla="*/ 559837 w 3723272"/>
              <a:gd name="connsiteY10" fmla="*/ 485192 h 727788"/>
              <a:gd name="connsiteX11" fmla="*/ 578498 w 3723272"/>
              <a:gd name="connsiteY11" fmla="*/ 466530 h 727788"/>
              <a:gd name="connsiteX12" fmla="*/ 634482 w 3723272"/>
              <a:gd name="connsiteY12" fmla="*/ 447869 h 727788"/>
              <a:gd name="connsiteX13" fmla="*/ 662474 w 3723272"/>
              <a:gd name="connsiteY13" fmla="*/ 429208 h 727788"/>
              <a:gd name="connsiteX14" fmla="*/ 699796 w 3723272"/>
              <a:gd name="connsiteY14" fmla="*/ 419877 h 727788"/>
              <a:gd name="connsiteX15" fmla="*/ 727788 w 3723272"/>
              <a:gd name="connsiteY15" fmla="*/ 410547 h 727788"/>
              <a:gd name="connsiteX16" fmla="*/ 746449 w 3723272"/>
              <a:gd name="connsiteY16" fmla="*/ 391885 h 727788"/>
              <a:gd name="connsiteX17" fmla="*/ 858417 w 3723272"/>
              <a:gd name="connsiteY17" fmla="*/ 363894 h 727788"/>
              <a:gd name="connsiteX18" fmla="*/ 886408 w 3723272"/>
              <a:gd name="connsiteY18" fmla="*/ 354563 h 727788"/>
              <a:gd name="connsiteX19" fmla="*/ 961053 w 3723272"/>
              <a:gd name="connsiteY19" fmla="*/ 335902 h 727788"/>
              <a:gd name="connsiteX20" fmla="*/ 1035698 w 3723272"/>
              <a:gd name="connsiteY20" fmla="*/ 298579 h 727788"/>
              <a:gd name="connsiteX21" fmla="*/ 1063690 w 3723272"/>
              <a:gd name="connsiteY21" fmla="*/ 289249 h 727788"/>
              <a:gd name="connsiteX22" fmla="*/ 1091682 w 3723272"/>
              <a:gd name="connsiteY22" fmla="*/ 270588 h 727788"/>
              <a:gd name="connsiteX23" fmla="*/ 1138335 w 3723272"/>
              <a:gd name="connsiteY23" fmla="*/ 233265 h 727788"/>
              <a:gd name="connsiteX24" fmla="*/ 1194319 w 3723272"/>
              <a:gd name="connsiteY24" fmla="*/ 214604 h 727788"/>
              <a:gd name="connsiteX25" fmla="*/ 1240971 w 3723272"/>
              <a:gd name="connsiteY25" fmla="*/ 233265 h 727788"/>
              <a:gd name="connsiteX26" fmla="*/ 1362270 w 3723272"/>
              <a:gd name="connsiteY26" fmla="*/ 177281 h 727788"/>
              <a:gd name="connsiteX27" fmla="*/ 1418253 w 3723272"/>
              <a:gd name="connsiteY27" fmla="*/ 167951 h 727788"/>
              <a:gd name="connsiteX28" fmla="*/ 1492898 w 3723272"/>
              <a:gd name="connsiteY28" fmla="*/ 130628 h 727788"/>
              <a:gd name="connsiteX29" fmla="*/ 1520890 w 3723272"/>
              <a:gd name="connsiteY29" fmla="*/ 121298 h 727788"/>
              <a:gd name="connsiteX30" fmla="*/ 1595535 w 3723272"/>
              <a:gd name="connsiteY30" fmla="*/ 102637 h 727788"/>
              <a:gd name="connsiteX31" fmla="*/ 1651519 w 3723272"/>
              <a:gd name="connsiteY31" fmla="*/ 83975 h 727788"/>
              <a:gd name="connsiteX32" fmla="*/ 1735494 w 3723272"/>
              <a:gd name="connsiteY32" fmla="*/ 55983 h 727788"/>
              <a:gd name="connsiteX33" fmla="*/ 1763486 w 3723272"/>
              <a:gd name="connsiteY33" fmla="*/ 46653 h 727788"/>
              <a:gd name="connsiteX34" fmla="*/ 1875453 w 3723272"/>
              <a:gd name="connsiteY34" fmla="*/ 18661 h 727788"/>
              <a:gd name="connsiteX35" fmla="*/ 1931437 w 3723272"/>
              <a:gd name="connsiteY35" fmla="*/ 0 h 727788"/>
              <a:gd name="connsiteX36" fmla="*/ 1987421 w 3723272"/>
              <a:gd name="connsiteY36" fmla="*/ 18661 h 727788"/>
              <a:gd name="connsiteX37" fmla="*/ 2043404 w 3723272"/>
              <a:gd name="connsiteY37" fmla="*/ 55983 h 727788"/>
              <a:gd name="connsiteX38" fmla="*/ 2099388 w 3723272"/>
              <a:gd name="connsiteY38" fmla="*/ 74645 h 727788"/>
              <a:gd name="connsiteX39" fmla="*/ 2127380 w 3723272"/>
              <a:gd name="connsiteY39" fmla="*/ 93306 h 727788"/>
              <a:gd name="connsiteX40" fmla="*/ 2183364 w 3723272"/>
              <a:gd name="connsiteY40" fmla="*/ 111967 h 727788"/>
              <a:gd name="connsiteX41" fmla="*/ 2211355 w 3723272"/>
              <a:gd name="connsiteY41" fmla="*/ 121298 h 727788"/>
              <a:gd name="connsiteX42" fmla="*/ 2239347 w 3723272"/>
              <a:gd name="connsiteY42" fmla="*/ 130628 h 727788"/>
              <a:gd name="connsiteX43" fmla="*/ 2276670 w 3723272"/>
              <a:gd name="connsiteY43" fmla="*/ 167951 h 727788"/>
              <a:gd name="connsiteX44" fmla="*/ 2416629 w 3723272"/>
              <a:gd name="connsiteY44" fmla="*/ 214604 h 727788"/>
              <a:gd name="connsiteX45" fmla="*/ 2472613 w 3723272"/>
              <a:gd name="connsiteY45" fmla="*/ 233265 h 727788"/>
              <a:gd name="connsiteX46" fmla="*/ 2509935 w 3723272"/>
              <a:gd name="connsiteY46" fmla="*/ 251926 h 727788"/>
              <a:gd name="connsiteX47" fmla="*/ 2565919 w 3723272"/>
              <a:gd name="connsiteY47" fmla="*/ 279918 h 727788"/>
              <a:gd name="connsiteX48" fmla="*/ 2584580 w 3723272"/>
              <a:gd name="connsiteY48" fmla="*/ 307910 h 727788"/>
              <a:gd name="connsiteX49" fmla="*/ 2640564 w 3723272"/>
              <a:gd name="connsiteY49" fmla="*/ 326571 h 727788"/>
              <a:gd name="connsiteX50" fmla="*/ 2696547 w 3723272"/>
              <a:gd name="connsiteY50" fmla="*/ 345232 h 727788"/>
              <a:gd name="connsiteX51" fmla="*/ 2752531 w 3723272"/>
              <a:gd name="connsiteY51" fmla="*/ 363894 h 727788"/>
              <a:gd name="connsiteX52" fmla="*/ 2780523 w 3723272"/>
              <a:gd name="connsiteY52" fmla="*/ 373224 h 727788"/>
              <a:gd name="connsiteX53" fmla="*/ 2808515 w 3723272"/>
              <a:gd name="connsiteY53" fmla="*/ 391885 h 727788"/>
              <a:gd name="connsiteX54" fmla="*/ 2901821 w 3723272"/>
              <a:gd name="connsiteY54" fmla="*/ 419877 h 727788"/>
              <a:gd name="connsiteX55" fmla="*/ 2995127 w 3723272"/>
              <a:gd name="connsiteY55" fmla="*/ 429208 h 727788"/>
              <a:gd name="connsiteX56" fmla="*/ 3069772 w 3723272"/>
              <a:gd name="connsiteY56" fmla="*/ 438539 h 727788"/>
              <a:gd name="connsiteX57" fmla="*/ 3097764 w 3723272"/>
              <a:gd name="connsiteY57" fmla="*/ 457200 h 727788"/>
              <a:gd name="connsiteX58" fmla="*/ 3125755 w 3723272"/>
              <a:gd name="connsiteY58" fmla="*/ 466530 h 727788"/>
              <a:gd name="connsiteX59" fmla="*/ 3172408 w 3723272"/>
              <a:gd name="connsiteY59" fmla="*/ 494522 h 727788"/>
              <a:gd name="connsiteX60" fmla="*/ 3191070 w 3723272"/>
              <a:gd name="connsiteY60" fmla="*/ 513183 h 727788"/>
              <a:gd name="connsiteX61" fmla="*/ 3303037 w 3723272"/>
              <a:gd name="connsiteY61" fmla="*/ 541175 h 727788"/>
              <a:gd name="connsiteX62" fmla="*/ 3359021 w 3723272"/>
              <a:gd name="connsiteY62" fmla="*/ 559837 h 727788"/>
              <a:gd name="connsiteX63" fmla="*/ 3387013 w 3723272"/>
              <a:gd name="connsiteY63" fmla="*/ 569167 h 727788"/>
              <a:gd name="connsiteX64" fmla="*/ 3433666 w 3723272"/>
              <a:gd name="connsiteY64" fmla="*/ 615820 h 727788"/>
              <a:gd name="connsiteX65" fmla="*/ 3526972 w 3723272"/>
              <a:gd name="connsiteY65" fmla="*/ 643812 h 727788"/>
              <a:gd name="connsiteX66" fmla="*/ 3582955 w 3723272"/>
              <a:gd name="connsiteY66" fmla="*/ 662473 h 727788"/>
              <a:gd name="connsiteX67" fmla="*/ 3666931 w 3723272"/>
              <a:gd name="connsiteY67" fmla="*/ 671804 h 727788"/>
              <a:gd name="connsiteX68" fmla="*/ 3704253 w 3723272"/>
              <a:gd name="connsiteY68" fmla="*/ 690465 h 727788"/>
              <a:gd name="connsiteX69" fmla="*/ 3722915 w 3723272"/>
              <a:gd name="connsiteY69" fmla="*/ 709126 h 727788"/>
              <a:gd name="connsiteX70" fmla="*/ 3694923 w 3723272"/>
              <a:gd name="connsiteY70" fmla="*/ 718457 h 727788"/>
              <a:gd name="connsiteX71" fmla="*/ 3666931 w 3723272"/>
              <a:gd name="connsiteY71" fmla="*/ 709126 h 727788"/>
              <a:gd name="connsiteX72" fmla="*/ 3303037 w 3723272"/>
              <a:gd name="connsiteY72" fmla="*/ 727788 h 727788"/>
              <a:gd name="connsiteX73" fmla="*/ 1296955 w 3723272"/>
              <a:gd name="connsiteY73" fmla="*/ 718457 h 727788"/>
              <a:gd name="connsiteX74" fmla="*/ 1203649 w 3723272"/>
              <a:gd name="connsiteY74" fmla="*/ 699796 h 727788"/>
              <a:gd name="connsiteX75" fmla="*/ 1184988 w 3723272"/>
              <a:gd name="connsiteY75" fmla="*/ 681134 h 727788"/>
              <a:gd name="connsiteX76" fmla="*/ 1129004 w 3723272"/>
              <a:gd name="connsiteY76" fmla="*/ 662473 h 727788"/>
              <a:gd name="connsiteX77" fmla="*/ 55984 w 3723272"/>
              <a:gd name="connsiteY77" fmla="*/ 671804 h 727788"/>
              <a:gd name="connsiteX0" fmla="*/ 0 w 3723272"/>
              <a:gd name="connsiteY0" fmla="*/ 709126 h 727788"/>
              <a:gd name="connsiteX1" fmla="*/ 74645 w 3723272"/>
              <a:gd name="connsiteY1" fmla="*/ 690465 h 727788"/>
              <a:gd name="connsiteX2" fmla="*/ 130629 w 3723272"/>
              <a:gd name="connsiteY2" fmla="*/ 662473 h 727788"/>
              <a:gd name="connsiteX3" fmla="*/ 223935 w 3723272"/>
              <a:gd name="connsiteY3" fmla="*/ 634481 h 727788"/>
              <a:gd name="connsiteX4" fmla="*/ 307910 w 3723272"/>
              <a:gd name="connsiteY4" fmla="*/ 597159 h 727788"/>
              <a:gd name="connsiteX5" fmla="*/ 335902 w 3723272"/>
              <a:gd name="connsiteY5" fmla="*/ 587828 h 727788"/>
              <a:gd name="connsiteX6" fmla="*/ 382555 w 3723272"/>
              <a:gd name="connsiteY6" fmla="*/ 559837 h 727788"/>
              <a:gd name="connsiteX7" fmla="*/ 401217 w 3723272"/>
              <a:gd name="connsiteY7" fmla="*/ 541175 h 727788"/>
              <a:gd name="connsiteX8" fmla="*/ 475862 w 3723272"/>
              <a:gd name="connsiteY8" fmla="*/ 522514 h 727788"/>
              <a:gd name="connsiteX9" fmla="*/ 531845 w 3723272"/>
              <a:gd name="connsiteY9" fmla="*/ 503853 h 727788"/>
              <a:gd name="connsiteX10" fmla="*/ 559837 w 3723272"/>
              <a:gd name="connsiteY10" fmla="*/ 485192 h 727788"/>
              <a:gd name="connsiteX11" fmla="*/ 578498 w 3723272"/>
              <a:gd name="connsiteY11" fmla="*/ 466530 h 727788"/>
              <a:gd name="connsiteX12" fmla="*/ 634482 w 3723272"/>
              <a:gd name="connsiteY12" fmla="*/ 447869 h 727788"/>
              <a:gd name="connsiteX13" fmla="*/ 662474 w 3723272"/>
              <a:gd name="connsiteY13" fmla="*/ 429208 h 727788"/>
              <a:gd name="connsiteX14" fmla="*/ 699796 w 3723272"/>
              <a:gd name="connsiteY14" fmla="*/ 419877 h 727788"/>
              <a:gd name="connsiteX15" fmla="*/ 727788 w 3723272"/>
              <a:gd name="connsiteY15" fmla="*/ 410547 h 727788"/>
              <a:gd name="connsiteX16" fmla="*/ 746449 w 3723272"/>
              <a:gd name="connsiteY16" fmla="*/ 391885 h 727788"/>
              <a:gd name="connsiteX17" fmla="*/ 858417 w 3723272"/>
              <a:gd name="connsiteY17" fmla="*/ 363894 h 727788"/>
              <a:gd name="connsiteX18" fmla="*/ 886408 w 3723272"/>
              <a:gd name="connsiteY18" fmla="*/ 354563 h 727788"/>
              <a:gd name="connsiteX19" fmla="*/ 961053 w 3723272"/>
              <a:gd name="connsiteY19" fmla="*/ 335902 h 727788"/>
              <a:gd name="connsiteX20" fmla="*/ 1035698 w 3723272"/>
              <a:gd name="connsiteY20" fmla="*/ 298579 h 727788"/>
              <a:gd name="connsiteX21" fmla="*/ 1063690 w 3723272"/>
              <a:gd name="connsiteY21" fmla="*/ 289249 h 727788"/>
              <a:gd name="connsiteX22" fmla="*/ 1091682 w 3723272"/>
              <a:gd name="connsiteY22" fmla="*/ 270588 h 727788"/>
              <a:gd name="connsiteX23" fmla="*/ 1138335 w 3723272"/>
              <a:gd name="connsiteY23" fmla="*/ 233265 h 727788"/>
              <a:gd name="connsiteX24" fmla="*/ 1194319 w 3723272"/>
              <a:gd name="connsiteY24" fmla="*/ 214604 h 727788"/>
              <a:gd name="connsiteX25" fmla="*/ 1240971 w 3723272"/>
              <a:gd name="connsiteY25" fmla="*/ 270587 h 727788"/>
              <a:gd name="connsiteX26" fmla="*/ 1362270 w 3723272"/>
              <a:gd name="connsiteY26" fmla="*/ 177281 h 727788"/>
              <a:gd name="connsiteX27" fmla="*/ 1418253 w 3723272"/>
              <a:gd name="connsiteY27" fmla="*/ 167951 h 727788"/>
              <a:gd name="connsiteX28" fmla="*/ 1492898 w 3723272"/>
              <a:gd name="connsiteY28" fmla="*/ 130628 h 727788"/>
              <a:gd name="connsiteX29" fmla="*/ 1520890 w 3723272"/>
              <a:gd name="connsiteY29" fmla="*/ 121298 h 727788"/>
              <a:gd name="connsiteX30" fmla="*/ 1595535 w 3723272"/>
              <a:gd name="connsiteY30" fmla="*/ 102637 h 727788"/>
              <a:gd name="connsiteX31" fmla="*/ 1651519 w 3723272"/>
              <a:gd name="connsiteY31" fmla="*/ 83975 h 727788"/>
              <a:gd name="connsiteX32" fmla="*/ 1735494 w 3723272"/>
              <a:gd name="connsiteY32" fmla="*/ 55983 h 727788"/>
              <a:gd name="connsiteX33" fmla="*/ 1763486 w 3723272"/>
              <a:gd name="connsiteY33" fmla="*/ 46653 h 727788"/>
              <a:gd name="connsiteX34" fmla="*/ 1875453 w 3723272"/>
              <a:gd name="connsiteY34" fmla="*/ 18661 h 727788"/>
              <a:gd name="connsiteX35" fmla="*/ 1931437 w 3723272"/>
              <a:gd name="connsiteY35" fmla="*/ 0 h 727788"/>
              <a:gd name="connsiteX36" fmla="*/ 1987421 w 3723272"/>
              <a:gd name="connsiteY36" fmla="*/ 18661 h 727788"/>
              <a:gd name="connsiteX37" fmla="*/ 2043404 w 3723272"/>
              <a:gd name="connsiteY37" fmla="*/ 55983 h 727788"/>
              <a:gd name="connsiteX38" fmla="*/ 2099388 w 3723272"/>
              <a:gd name="connsiteY38" fmla="*/ 74645 h 727788"/>
              <a:gd name="connsiteX39" fmla="*/ 2127380 w 3723272"/>
              <a:gd name="connsiteY39" fmla="*/ 93306 h 727788"/>
              <a:gd name="connsiteX40" fmla="*/ 2183364 w 3723272"/>
              <a:gd name="connsiteY40" fmla="*/ 111967 h 727788"/>
              <a:gd name="connsiteX41" fmla="*/ 2211355 w 3723272"/>
              <a:gd name="connsiteY41" fmla="*/ 121298 h 727788"/>
              <a:gd name="connsiteX42" fmla="*/ 2239347 w 3723272"/>
              <a:gd name="connsiteY42" fmla="*/ 130628 h 727788"/>
              <a:gd name="connsiteX43" fmla="*/ 2276670 w 3723272"/>
              <a:gd name="connsiteY43" fmla="*/ 167951 h 727788"/>
              <a:gd name="connsiteX44" fmla="*/ 2416629 w 3723272"/>
              <a:gd name="connsiteY44" fmla="*/ 214604 h 727788"/>
              <a:gd name="connsiteX45" fmla="*/ 2472613 w 3723272"/>
              <a:gd name="connsiteY45" fmla="*/ 233265 h 727788"/>
              <a:gd name="connsiteX46" fmla="*/ 2509935 w 3723272"/>
              <a:gd name="connsiteY46" fmla="*/ 251926 h 727788"/>
              <a:gd name="connsiteX47" fmla="*/ 2565919 w 3723272"/>
              <a:gd name="connsiteY47" fmla="*/ 279918 h 727788"/>
              <a:gd name="connsiteX48" fmla="*/ 2584580 w 3723272"/>
              <a:gd name="connsiteY48" fmla="*/ 307910 h 727788"/>
              <a:gd name="connsiteX49" fmla="*/ 2640564 w 3723272"/>
              <a:gd name="connsiteY49" fmla="*/ 326571 h 727788"/>
              <a:gd name="connsiteX50" fmla="*/ 2696547 w 3723272"/>
              <a:gd name="connsiteY50" fmla="*/ 345232 h 727788"/>
              <a:gd name="connsiteX51" fmla="*/ 2752531 w 3723272"/>
              <a:gd name="connsiteY51" fmla="*/ 363894 h 727788"/>
              <a:gd name="connsiteX52" fmla="*/ 2780523 w 3723272"/>
              <a:gd name="connsiteY52" fmla="*/ 373224 h 727788"/>
              <a:gd name="connsiteX53" fmla="*/ 2808515 w 3723272"/>
              <a:gd name="connsiteY53" fmla="*/ 391885 h 727788"/>
              <a:gd name="connsiteX54" fmla="*/ 2901821 w 3723272"/>
              <a:gd name="connsiteY54" fmla="*/ 419877 h 727788"/>
              <a:gd name="connsiteX55" fmla="*/ 2995127 w 3723272"/>
              <a:gd name="connsiteY55" fmla="*/ 429208 h 727788"/>
              <a:gd name="connsiteX56" fmla="*/ 3069772 w 3723272"/>
              <a:gd name="connsiteY56" fmla="*/ 438539 h 727788"/>
              <a:gd name="connsiteX57" fmla="*/ 3097764 w 3723272"/>
              <a:gd name="connsiteY57" fmla="*/ 457200 h 727788"/>
              <a:gd name="connsiteX58" fmla="*/ 3125755 w 3723272"/>
              <a:gd name="connsiteY58" fmla="*/ 466530 h 727788"/>
              <a:gd name="connsiteX59" fmla="*/ 3172408 w 3723272"/>
              <a:gd name="connsiteY59" fmla="*/ 494522 h 727788"/>
              <a:gd name="connsiteX60" fmla="*/ 3191070 w 3723272"/>
              <a:gd name="connsiteY60" fmla="*/ 513183 h 727788"/>
              <a:gd name="connsiteX61" fmla="*/ 3303037 w 3723272"/>
              <a:gd name="connsiteY61" fmla="*/ 541175 h 727788"/>
              <a:gd name="connsiteX62" fmla="*/ 3359021 w 3723272"/>
              <a:gd name="connsiteY62" fmla="*/ 559837 h 727788"/>
              <a:gd name="connsiteX63" fmla="*/ 3387013 w 3723272"/>
              <a:gd name="connsiteY63" fmla="*/ 569167 h 727788"/>
              <a:gd name="connsiteX64" fmla="*/ 3433666 w 3723272"/>
              <a:gd name="connsiteY64" fmla="*/ 615820 h 727788"/>
              <a:gd name="connsiteX65" fmla="*/ 3526972 w 3723272"/>
              <a:gd name="connsiteY65" fmla="*/ 643812 h 727788"/>
              <a:gd name="connsiteX66" fmla="*/ 3582955 w 3723272"/>
              <a:gd name="connsiteY66" fmla="*/ 662473 h 727788"/>
              <a:gd name="connsiteX67" fmla="*/ 3666931 w 3723272"/>
              <a:gd name="connsiteY67" fmla="*/ 671804 h 727788"/>
              <a:gd name="connsiteX68" fmla="*/ 3704253 w 3723272"/>
              <a:gd name="connsiteY68" fmla="*/ 690465 h 727788"/>
              <a:gd name="connsiteX69" fmla="*/ 3722915 w 3723272"/>
              <a:gd name="connsiteY69" fmla="*/ 709126 h 727788"/>
              <a:gd name="connsiteX70" fmla="*/ 3694923 w 3723272"/>
              <a:gd name="connsiteY70" fmla="*/ 718457 h 727788"/>
              <a:gd name="connsiteX71" fmla="*/ 3666931 w 3723272"/>
              <a:gd name="connsiteY71" fmla="*/ 709126 h 727788"/>
              <a:gd name="connsiteX72" fmla="*/ 3303037 w 3723272"/>
              <a:gd name="connsiteY72" fmla="*/ 727788 h 727788"/>
              <a:gd name="connsiteX73" fmla="*/ 1296955 w 3723272"/>
              <a:gd name="connsiteY73" fmla="*/ 718457 h 727788"/>
              <a:gd name="connsiteX74" fmla="*/ 1203649 w 3723272"/>
              <a:gd name="connsiteY74" fmla="*/ 699796 h 727788"/>
              <a:gd name="connsiteX75" fmla="*/ 1184988 w 3723272"/>
              <a:gd name="connsiteY75" fmla="*/ 681134 h 727788"/>
              <a:gd name="connsiteX76" fmla="*/ 1129004 w 3723272"/>
              <a:gd name="connsiteY76" fmla="*/ 662473 h 727788"/>
              <a:gd name="connsiteX77" fmla="*/ 55984 w 3723272"/>
              <a:gd name="connsiteY77" fmla="*/ 671804 h 727788"/>
              <a:gd name="connsiteX0" fmla="*/ 0 w 3723272"/>
              <a:gd name="connsiteY0" fmla="*/ 709126 h 727788"/>
              <a:gd name="connsiteX1" fmla="*/ 74645 w 3723272"/>
              <a:gd name="connsiteY1" fmla="*/ 690465 h 727788"/>
              <a:gd name="connsiteX2" fmla="*/ 130629 w 3723272"/>
              <a:gd name="connsiteY2" fmla="*/ 662473 h 727788"/>
              <a:gd name="connsiteX3" fmla="*/ 223935 w 3723272"/>
              <a:gd name="connsiteY3" fmla="*/ 634481 h 727788"/>
              <a:gd name="connsiteX4" fmla="*/ 307910 w 3723272"/>
              <a:gd name="connsiteY4" fmla="*/ 597159 h 727788"/>
              <a:gd name="connsiteX5" fmla="*/ 335902 w 3723272"/>
              <a:gd name="connsiteY5" fmla="*/ 587828 h 727788"/>
              <a:gd name="connsiteX6" fmla="*/ 382555 w 3723272"/>
              <a:gd name="connsiteY6" fmla="*/ 559837 h 727788"/>
              <a:gd name="connsiteX7" fmla="*/ 401217 w 3723272"/>
              <a:gd name="connsiteY7" fmla="*/ 541175 h 727788"/>
              <a:gd name="connsiteX8" fmla="*/ 475862 w 3723272"/>
              <a:gd name="connsiteY8" fmla="*/ 522514 h 727788"/>
              <a:gd name="connsiteX9" fmla="*/ 531845 w 3723272"/>
              <a:gd name="connsiteY9" fmla="*/ 503853 h 727788"/>
              <a:gd name="connsiteX10" fmla="*/ 559837 w 3723272"/>
              <a:gd name="connsiteY10" fmla="*/ 485192 h 727788"/>
              <a:gd name="connsiteX11" fmla="*/ 578498 w 3723272"/>
              <a:gd name="connsiteY11" fmla="*/ 466530 h 727788"/>
              <a:gd name="connsiteX12" fmla="*/ 634482 w 3723272"/>
              <a:gd name="connsiteY12" fmla="*/ 447869 h 727788"/>
              <a:gd name="connsiteX13" fmla="*/ 662474 w 3723272"/>
              <a:gd name="connsiteY13" fmla="*/ 429208 h 727788"/>
              <a:gd name="connsiteX14" fmla="*/ 699796 w 3723272"/>
              <a:gd name="connsiteY14" fmla="*/ 419877 h 727788"/>
              <a:gd name="connsiteX15" fmla="*/ 727788 w 3723272"/>
              <a:gd name="connsiteY15" fmla="*/ 410547 h 727788"/>
              <a:gd name="connsiteX16" fmla="*/ 746449 w 3723272"/>
              <a:gd name="connsiteY16" fmla="*/ 391885 h 727788"/>
              <a:gd name="connsiteX17" fmla="*/ 858417 w 3723272"/>
              <a:gd name="connsiteY17" fmla="*/ 363894 h 727788"/>
              <a:gd name="connsiteX18" fmla="*/ 886408 w 3723272"/>
              <a:gd name="connsiteY18" fmla="*/ 354563 h 727788"/>
              <a:gd name="connsiteX19" fmla="*/ 961053 w 3723272"/>
              <a:gd name="connsiteY19" fmla="*/ 335902 h 727788"/>
              <a:gd name="connsiteX20" fmla="*/ 1035698 w 3723272"/>
              <a:gd name="connsiteY20" fmla="*/ 298579 h 727788"/>
              <a:gd name="connsiteX21" fmla="*/ 1063690 w 3723272"/>
              <a:gd name="connsiteY21" fmla="*/ 289249 h 727788"/>
              <a:gd name="connsiteX22" fmla="*/ 1091682 w 3723272"/>
              <a:gd name="connsiteY22" fmla="*/ 270588 h 727788"/>
              <a:gd name="connsiteX23" fmla="*/ 1156996 w 3723272"/>
              <a:gd name="connsiteY23" fmla="*/ 261257 h 727788"/>
              <a:gd name="connsiteX24" fmla="*/ 1194319 w 3723272"/>
              <a:gd name="connsiteY24" fmla="*/ 214604 h 727788"/>
              <a:gd name="connsiteX25" fmla="*/ 1240971 w 3723272"/>
              <a:gd name="connsiteY25" fmla="*/ 270587 h 727788"/>
              <a:gd name="connsiteX26" fmla="*/ 1362270 w 3723272"/>
              <a:gd name="connsiteY26" fmla="*/ 177281 h 727788"/>
              <a:gd name="connsiteX27" fmla="*/ 1418253 w 3723272"/>
              <a:gd name="connsiteY27" fmla="*/ 167951 h 727788"/>
              <a:gd name="connsiteX28" fmla="*/ 1492898 w 3723272"/>
              <a:gd name="connsiteY28" fmla="*/ 130628 h 727788"/>
              <a:gd name="connsiteX29" fmla="*/ 1520890 w 3723272"/>
              <a:gd name="connsiteY29" fmla="*/ 121298 h 727788"/>
              <a:gd name="connsiteX30" fmla="*/ 1595535 w 3723272"/>
              <a:gd name="connsiteY30" fmla="*/ 102637 h 727788"/>
              <a:gd name="connsiteX31" fmla="*/ 1651519 w 3723272"/>
              <a:gd name="connsiteY31" fmla="*/ 83975 h 727788"/>
              <a:gd name="connsiteX32" fmla="*/ 1735494 w 3723272"/>
              <a:gd name="connsiteY32" fmla="*/ 55983 h 727788"/>
              <a:gd name="connsiteX33" fmla="*/ 1763486 w 3723272"/>
              <a:gd name="connsiteY33" fmla="*/ 46653 h 727788"/>
              <a:gd name="connsiteX34" fmla="*/ 1875453 w 3723272"/>
              <a:gd name="connsiteY34" fmla="*/ 18661 h 727788"/>
              <a:gd name="connsiteX35" fmla="*/ 1931437 w 3723272"/>
              <a:gd name="connsiteY35" fmla="*/ 0 h 727788"/>
              <a:gd name="connsiteX36" fmla="*/ 1987421 w 3723272"/>
              <a:gd name="connsiteY36" fmla="*/ 18661 h 727788"/>
              <a:gd name="connsiteX37" fmla="*/ 2043404 w 3723272"/>
              <a:gd name="connsiteY37" fmla="*/ 55983 h 727788"/>
              <a:gd name="connsiteX38" fmla="*/ 2099388 w 3723272"/>
              <a:gd name="connsiteY38" fmla="*/ 74645 h 727788"/>
              <a:gd name="connsiteX39" fmla="*/ 2127380 w 3723272"/>
              <a:gd name="connsiteY39" fmla="*/ 93306 h 727788"/>
              <a:gd name="connsiteX40" fmla="*/ 2183364 w 3723272"/>
              <a:gd name="connsiteY40" fmla="*/ 111967 h 727788"/>
              <a:gd name="connsiteX41" fmla="*/ 2211355 w 3723272"/>
              <a:gd name="connsiteY41" fmla="*/ 121298 h 727788"/>
              <a:gd name="connsiteX42" fmla="*/ 2239347 w 3723272"/>
              <a:gd name="connsiteY42" fmla="*/ 130628 h 727788"/>
              <a:gd name="connsiteX43" fmla="*/ 2276670 w 3723272"/>
              <a:gd name="connsiteY43" fmla="*/ 167951 h 727788"/>
              <a:gd name="connsiteX44" fmla="*/ 2416629 w 3723272"/>
              <a:gd name="connsiteY44" fmla="*/ 214604 h 727788"/>
              <a:gd name="connsiteX45" fmla="*/ 2472613 w 3723272"/>
              <a:gd name="connsiteY45" fmla="*/ 233265 h 727788"/>
              <a:gd name="connsiteX46" fmla="*/ 2509935 w 3723272"/>
              <a:gd name="connsiteY46" fmla="*/ 251926 h 727788"/>
              <a:gd name="connsiteX47" fmla="*/ 2565919 w 3723272"/>
              <a:gd name="connsiteY47" fmla="*/ 279918 h 727788"/>
              <a:gd name="connsiteX48" fmla="*/ 2584580 w 3723272"/>
              <a:gd name="connsiteY48" fmla="*/ 307910 h 727788"/>
              <a:gd name="connsiteX49" fmla="*/ 2640564 w 3723272"/>
              <a:gd name="connsiteY49" fmla="*/ 326571 h 727788"/>
              <a:gd name="connsiteX50" fmla="*/ 2696547 w 3723272"/>
              <a:gd name="connsiteY50" fmla="*/ 345232 h 727788"/>
              <a:gd name="connsiteX51" fmla="*/ 2752531 w 3723272"/>
              <a:gd name="connsiteY51" fmla="*/ 363894 h 727788"/>
              <a:gd name="connsiteX52" fmla="*/ 2780523 w 3723272"/>
              <a:gd name="connsiteY52" fmla="*/ 373224 h 727788"/>
              <a:gd name="connsiteX53" fmla="*/ 2808515 w 3723272"/>
              <a:gd name="connsiteY53" fmla="*/ 391885 h 727788"/>
              <a:gd name="connsiteX54" fmla="*/ 2901821 w 3723272"/>
              <a:gd name="connsiteY54" fmla="*/ 419877 h 727788"/>
              <a:gd name="connsiteX55" fmla="*/ 2995127 w 3723272"/>
              <a:gd name="connsiteY55" fmla="*/ 429208 h 727788"/>
              <a:gd name="connsiteX56" fmla="*/ 3069772 w 3723272"/>
              <a:gd name="connsiteY56" fmla="*/ 438539 h 727788"/>
              <a:gd name="connsiteX57" fmla="*/ 3097764 w 3723272"/>
              <a:gd name="connsiteY57" fmla="*/ 457200 h 727788"/>
              <a:gd name="connsiteX58" fmla="*/ 3125755 w 3723272"/>
              <a:gd name="connsiteY58" fmla="*/ 466530 h 727788"/>
              <a:gd name="connsiteX59" fmla="*/ 3172408 w 3723272"/>
              <a:gd name="connsiteY59" fmla="*/ 494522 h 727788"/>
              <a:gd name="connsiteX60" fmla="*/ 3191070 w 3723272"/>
              <a:gd name="connsiteY60" fmla="*/ 513183 h 727788"/>
              <a:gd name="connsiteX61" fmla="*/ 3303037 w 3723272"/>
              <a:gd name="connsiteY61" fmla="*/ 541175 h 727788"/>
              <a:gd name="connsiteX62" fmla="*/ 3359021 w 3723272"/>
              <a:gd name="connsiteY62" fmla="*/ 559837 h 727788"/>
              <a:gd name="connsiteX63" fmla="*/ 3387013 w 3723272"/>
              <a:gd name="connsiteY63" fmla="*/ 569167 h 727788"/>
              <a:gd name="connsiteX64" fmla="*/ 3433666 w 3723272"/>
              <a:gd name="connsiteY64" fmla="*/ 615820 h 727788"/>
              <a:gd name="connsiteX65" fmla="*/ 3526972 w 3723272"/>
              <a:gd name="connsiteY65" fmla="*/ 643812 h 727788"/>
              <a:gd name="connsiteX66" fmla="*/ 3582955 w 3723272"/>
              <a:gd name="connsiteY66" fmla="*/ 662473 h 727788"/>
              <a:gd name="connsiteX67" fmla="*/ 3666931 w 3723272"/>
              <a:gd name="connsiteY67" fmla="*/ 671804 h 727788"/>
              <a:gd name="connsiteX68" fmla="*/ 3704253 w 3723272"/>
              <a:gd name="connsiteY68" fmla="*/ 690465 h 727788"/>
              <a:gd name="connsiteX69" fmla="*/ 3722915 w 3723272"/>
              <a:gd name="connsiteY69" fmla="*/ 709126 h 727788"/>
              <a:gd name="connsiteX70" fmla="*/ 3694923 w 3723272"/>
              <a:gd name="connsiteY70" fmla="*/ 718457 h 727788"/>
              <a:gd name="connsiteX71" fmla="*/ 3666931 w 3723272"/>
              <a:gd name="connsiteY71" fmla="*/ 709126 h 727788"/>
              <a:gd name="connsiteX72" fmla="*/ 3303037 w 3723272"/>
              <a:gd name="connsiteY72" fmla="*/ 727788 h 727788"/>
              <a:gd name="connsiteX73" fmla="*/ 1296955 w 3723272"/>
              <a:gd name="connsiteY73" fmla="*/ 718457 h 727788"/>
              <a:gd name="connsiteX74" fmla="*/ 1203649 w 3723272"/>
              <a:gd name="connsiteY74" fmla="*/ 699796 h 727788"/>
              <a:gd name="connsiteX75" fmla="*/ 1184988 w 3723272"/>
              <a:gd name="connsiteY75" fmla="*/ 681134 h 727788"/>
              <a:gd name="connsiteX76" fmla="*/ 1129004 w 3723272"/>
              <a:gd name="connsiteY76" fmla="*/ 662473 h 727788"/>
              <a:gd name="connsiteX77" fmla="*/ 55984 w 3723272"/>
              <a:gd name="connsiteY77" fmla="*/ 671804 h 727788"/>
              <a:gd name="connsiteX0" fmla="*/ 0 w 3723272"/>
              <a:gd name="connsiteY0" fmla="*/ 709126 h 727788"/>
              <a:gd name="connsiteX1" fmla="*/ 74645 w 3723272"/>
              <a:gd name="connsiteY1" fmla="*/ 690465 h 727788"/>
              <a:gd name="connsiteX2" fmla="*/ 130629 w 3723272"/>
              <a:gd name="connsiteY2" fmla="*/ 662473 h 727788"/>
              <a:gd name="connsiteX3" fmla="*/ 223935 w 3723272"/>
              <a:gd name="connsiteY3" fmla="*/ 634481 h 727788"/>
              <a:gd name="connsiteX4" fmla="*/ 307910 w 3723272"/>
              <a:gd name="connsiteY4" fmla="*/ 597159 h 727788"/>
              <a:gd name="connsiteX5" fmla="*/ 335902 w 3723272"/>
              <a:gd name="connsiteY5" fmla="*/ 587828 h 727788"/>
              <a:gd name="connsiteX6" fmla="*/ 382555 w 3723272"/>
              <a:gd name="connsiteY6" fmla="*/ 559837 h 727788"/>
              <a:gd name="connsiteX7" fmla="*/ 401217 w 3723272"/>
              <a:gd name="connsiteY7" fmla="*/ 541175 h 727788"/>
              <a:gd name="connsiteX8" fmla="*/ 475862 w 3723272"/>
              <a:gd name="connsiteY8" fmla="*/ 522514 h 727788"/>
              <a:gd name="connsiteX9" fmla="*/ 531845 w 3723272"/>
              <a:gd name="connsiteY9" fmla="*/ 503853 h 727788"/>
              <a:gd name="connsiteX10" fmla="*/ 559837 w 3723272"/>
              <a:gd name="connsiteY10" fmla="*/ 485192 h 727788"/>
              <a:gd name="connsiteX11" fmla="*/ 578498 w 3723272"/>
              <a:gd name="connsiteY11" fmla="*/ 466530 h 727788"/>
              <a:gd name="connsiteX12" fmla="*/ 634482 w 3723272"/>
              <a:gd name="connsiteY12" fmla="*/ 447869 h 727788"/>
              <a:gd name="connsiteX13" fmla="*/ 662474 w 3723272"/>
              <a:gd name="connsiteY13" fmla="*/ 429208 h 727788"/>
              <a:gd name="connsiteX14" fmla="*/ 699796 w 3723272"/>
              <a:gd name="connsiteY14" fmla="*/ 419877 h 727788"/>
              <a:gd name="connsiteX15" fmla="*/ 727788 w 3723272"/>
              <a:gd name="connsiteY15" fmla="*/ 410547 h 727788"/>
              <a:gd name="connsiteX16" fmla="*/ 746449 w 3723272"/>
              <a:gd name="connsiteY16" fmla="*/ 391885 h 727788"/>
              <a:gd name="connsiteX17" fmla="*/ 858417 w 3723272"/>
              <a:gd name="connsiteY17" fmla="*/ 363894 h 727788"/>
              <a:gd name="connsiteX18" fmla="*/ 886408 w 3723272"/>
              <a:gd name="connsiteY18" fmla="*/ 354563 h 727788"/>
              <a:gd name="connsiteX19" fmla="*/ 961053 w 3723272"/>
              <a:gd name="connsiteY19" fmla="*/ 335902 h 727788"/>
              <a:gd name="connsiteX20" fmla="*/ 1035698 w 3723272"/>
              <a:gd name="connsiteY20" fmla="*/ 298579 h 727788"/>
              <a:gd name="connsiteX21" fmla="*/ 1063690 w 3723272"/>
              <a:gd name="connsiteY21" fmla="*/ 289249 h 727788"/>
              <a:gd name="connsiteX22" fmla="*/ 1091682 w 3723272"/>
              <a:gd name="connsiteY22" fmla="*/ 270588 h 727788"/>
              <a:gd name="connsiteX23" fmla="*/ 1156996 w 3723272"/>
              <a:gd name="connsiteY23" fmla="*/ 261257 h 727788"/>
              <a:gd name="connsiteX24" fmla="*/ 1194319 w 3723272"/>
              <a:gd name="connsiteY24" fmla="*/ 261257 h 727788"/>
              <a:gd name="connsiteX25" fmla="*/ 1240971 w 3723272"/>
              <a:gd name="connsiteY25" fmla="*/ 270587 h 727788"/>
              <a:gd name="connsiteX26" fmla="*/ 1362270 w 3723272"/>
              <a:gd name="connsiteY26" fmla="*/ 177281 h 727788"/>
              <a:gd name="connsiteX27" fmla="*/ 1418253 w 3723272"/>
              <a:gd name="connsiteY27" fmla="*/ 167951 h 727788"/>
              <a:gd name="connsiteX28" fmla="*/ 1492898 w 3723272"/>
              <a:gd name="connsiteY28" fmla="*/ 130628 h 727788"/>
              <a:gd name="connsiteX29" fmla="*/ 1520890 w 3723272"/>
              <a:gd name="connsiteY29" fmla="*/ 121298 h 727788"/>
              <a:gd name="connsiteX30" fmla="*/ 1595535 w 3723272"/>
              <a:gd name="connsiteY30" fmla="*/ 102637 h 727788"/>
              <a:gd name="connsiteX31" fmla="*/ 1651519 w 3723272"/>
              <a:gd name="connsiteY31" fmla="*/ 83975 h 727788"/>
              <a:gd name="connsiteX32" fmla="*/ 1735494 w 3723272"/>
              <a:gd name="connsiteY32" fmla="*/ 55983 h 727788"/>
              <a:gd name="connsiteX33" fmla="*/ 1763486 w 3723272"/>
              <a:gd name="connsiteY33" fmla="*/ 46653 h 727788"/>
              <a:gd name="connsiteX34" fmla="*/ 1875453 w 3723272"/>
              <a:gd name="connsiteY34" fmla="*/ 18661 h 727788"/>
              <a:gd name="connsiteX35" fmla="*/ 1931437 w 3723272"/>
              <a:gd name="connsiteY35" fmla="*/ 0 h 727788"/>
              <a:gd name="connsiteX36" fmla="*/ 1987421 w 3723272"/>
              <a:gd name="connsiteY36" fmla="*/ 18661 h 727788"/>
              <a:gd name="connsiteX37" fmla="*/ 2043404 w 3723272"/>
              <a:gd name="connsiteY37" fmla="*/ 55983 h 727788"/>
              <a:gd name="connsiteX38" fmla="*/ 2099388 w 3723272"/>
              <a:gd name="connsiteY38" fmla="*/ 74645 h 727788"/>
              <a:gd name="connsiteX39" fmla="*/ 2127380 w 3723272"/>
              <a:gd name="connsiteY39" fmla="*/ 93306 h 727788"/>
              <a:gd name="connsiteX40" fmla="*/ 2183364 w 3723272"/>
              <a:gd name="connsiteY40" fmla="*/ 111967 h 727788"/>
              <a:gd name="connsiteX41" fmla="*/ 2211355 w 3723272"/>
              <a:gd name="connsiteY41" fmla="*/ 121298 h 727788"/>
              <a:gd name="connsiteX42" fmla="*/ 2239347 w 3723272"/>
              <a:gd name="connsiteY42" fmla="*/ 130628 h 727788"/>
              <a:gd name="connsiteX43" fmla="*/ 2276670 w 3723272"/>
              <a:gd name="connsiteY43" fmla="*/ 167951 h 727788"/>
              <a:gd name="connsiteX44" fmla="*/ 2416629 w 3723272"/>
              <a:gd name="connsiteY44" fmla="*/ 214604 h 727788"/>
              <a:gd name="connsiteX45" fmla="*/ 2472613 w 3723272"/>
              <a:gd name="connsiteY45" fmla="*/ 233265 h 727788"/>
              <a:gd name="connsiteX46" fmla="*/ 2509935 w 3723272"/>
              <a:gd name="connsiteY46" fmla="*/ 251926 h 727788"/>
              <a:gd name="connsiteX47" fmla="*/ 2565919 w 3723272"/>
              <a:gd name="connsiteY47" fmla="*/ 279918 h 727788"/>
              <a:gd name="connsiteX48" fmla="*/ 2584580 w 3723272"/>
              <a:gd name="connsiteY48" fmla="*/ 307910 h 727788"/>
              <a:gd name="connsiteX49" fmla="*/ 2640564 w 3723272"/>
              <a:gd name="connsiteY49" fmla="*/ 326571 h 727788"/>
              <a:gd name="connsiteX50" fmla="*/ 2696547 w 3723272"/>
              <a:gd name="connsiteY50" fmla="*/ 345232 h 727788"/>
              <a:gd name="connsiteX51" fmla="*/ 2752531 w 3723272"/>
              <a:gd name="connsiteY51" fmla="*/ 363894 h 727788"/>
              <a:gd name="connsiteX52" fmla="*/ 2780523 w 3723272"/>
              <a:gd name="connsiteY52" fmla="*/ 373224 h 727788"/>
              <a:gd name="connsiteX53" fmla="*/ 2808515 w 3723272"/>
              <a:gd name="connsiteY53" fmla="*/ 391885 h 727788"/>
              <a:gd name="connsiteX54" fmla="*/ 2901821 w 3723272"/>
              <a:gd name="connsiteY54" fmla="*/ 419877 h 727788"/>
              <a:gd name="connsiteX55" fmla="*/ 2995127 w 3723272"/>
              <a:gd name="connsiteY55" fmla="*/ 429208 h 727788"/>
              <a:gd name="connsiteX56" fmla="*/ 3069772 w 3723272"/>
              <a:gd name="connsiteY56" fmla="*/ 438539 h 727788"/>
              <a:gd name="connsiteX57" fmla="*/ 3097764 w 3723272"/>
              <a:gd name="connsiteY57" fmla="*/ 457200 h 727788"/>
              <a:gd name="connsiteX58" fmla="*/ 3125755 w 3723272"/>
              <a:gd name="connsiteY58" fmla="*/ 466530 h 727788"/>
              <a:gd name="connsiteX59" fmla="*/ 3172408 w 3723272"/>
              <a:gd name="connsiteY59" fmla="*/ 494522 h 727788"/>
              <a:gd name="connsiteX60" fmla="*/ 3191070 w 3723272"/>
              <a:gd name="connsiteY60" fmla="*/ 513183 h 727788"/>
              <a:gd name="connsiteX61" fmla="*/ 3303037 w 3723272"/>
              <a:gd name="connsiteY61" fmla="*/ 541175 h 727788"/>
              <a:gd name="connsiteX62" fmla="*/ 3359021 w 3723272"/>
              <a:gd name="connsiteY62" fmla="*/ 559837 h 727788"/>
              <a:gd name="connsiteX63" fmla="*/ 3387013 w 3723272"/>
              <a:gd name="connsiteY63" fmla="*/ 569167 h 727788"/>
              <a:gd name="connsiteX64" fmla="*/ 3433666 w 3723272"/>
              <a:gd name="connsiteY64" fmla="*/ 615820 h 727788"/>
              <a:gd name="connsiteX65" fmla="*/ 3526972 w 3723272"/>
              <a:gd name="connsiteY65" fmla="*/ 643812 h 727788"/>
              <a:gd name="connsiteX66" fmla="*/ 3582955 w 3723272"/>
              <a:gd name="connsiteY66" fmla="*/ 662473 h 727788"/>
              <a:gd name="connsiteX67" fmla="*/ 3666931 w 3723272"/>
              <a:gd name="connsiteY67" fmla="*/ 671804 h 727788"/>
              <a:gd name="connsiteX68" fmla="*/ 3704253 w 3723272"/>
              <a:gd name="connsiteY68" fmla="*/ 690465 h 727788"/>
              <a:gd name="connsiteX69" fmla="*/ 3722915 w 3723272"/>
              <a:gd name="connsiteY69" fmla="*/ 709126 h 727788"/>
              <a:gd name="connsiteX70" fmla="*/ 3694923 w 3723272"/>
              <a:gd name="connsiteY70" fmla="*/ 718457 h 727788"/>
              <a:gd name="connsiteX71" fmla="*/ 3666931 w 3723272"/>
              <a:gd name="connsiteY71" fmla="*/ 709126 h 727788"/>
              <a:gd name="connsiteX72" fmla="*/ 3303037 w 3723272"/>
              <a:gd name="connsiteY72" fmla="*/ 727788 h 727788"/>
              <a:gd name="connsiteX73" fmla="*/ 1296955 w 3723272"/>
              <a:gd name="connsiteY73" fmla="*/ 718457 h 727788"/>
              <a:gd name="connsiteX74" fmla="*/ 1203649 w 3723272"/>
              <a:gd name="connsiteY74" fmla="*/ 699796 h 727788"/>
              <a:gd name="connsiteX75" fmla="*/ 1184988 w 3723272"/>
              <a:gd name="connsiteY75" fmla="*/ 681134 h 727788"/>
              <a:gd name="connsiteX76" fmla="*/ 1129004 w 3723272"/>
              <a:gd name="connsiteY76" fmla="*/ 662473 h 727788"/>
              <a:gd name="connsiteX77" fmla="*/ 55984 w 3723272"/>
              <a:gd name="connsiteY77" fmla="*/ 671804 h 727788"/>
              <a:gd name="connsiteX0" fmla="*/ 0 w 3723272"/>
              <a:gd name="connsiteY0" fmla="*/ 709126 h 727788"/>
              <a:gd name="connsiteX1" fmla="*/ 74645 w 3723272"/>
              <a:gd name="connsiteY1" fmla="*/ 690465 h 727788"/>
              <a:gd name="connsiteX2" fmla="*/ 130629 w 3723272"/>
              <a:gd name="connsiteY2" fmla="*/ 662473 h 727788"/>
              <a:gd name="connsiteX3" fmla="*/ 223935 w 3723272"/>
              <a:gd name="connsiteY3" fmla="*/ 634481 h 727788"/>
              <a:gd name="connsiteX4" fmla="*/ 307910 w 3723272"/>
              <a:gd name="connsiteY4" fmla="*/ 597159 h 727788"/>
              <a:gd name="connsiteX5" fmla="*/ 335902 w 3723272"/>
              <a:gd name="connsiteY5" fmla="*/ 587828 h 727788"/>
              <a:gd name="connsiteX6" fmla="*/ 382555 w 3723272"/>
              <a:gd name="connsiteY6" fmla="*/ 559837 h 727788"/>
              <a:gd name="connsiteX7" fmla="*/ 401217 w 3723272"/>
              <a:gd name="connsiteY7" fmla="*/ 541175 h 727788"/>
              <a:gd name="connsiteX8" fmla="*/ 475862 w 3723272"/>
              <a:gd name="connsiteY8" fmla="*/ 522514 h 727788"/>
              <a:gd name="connsiteX9" fmla="*/ 531845 w 3723272"/>
              <a:gd name="connsiteY9" fmla="*/ 503853 h 727788"/>
              <a:gd name="connsiteX10" fmla="*/ 559837 w 3723272"/>
              <a:gd name="connsiteY10" fmla="*/ 485192 h 727788"/>
              <a:gd name="connsiteX11" fmla="*/ 578498 w 3723272"/>
              <a:gd name="connsiteY11" fmla="*/ 466530 h 727788"/>
              <a:gd name="connsiteX12" fmla="*/ 634482 w 3723272"/>
              <a:gd name="connsiteY12" fmla="*/ 447869 h 727788"/>
              <a:gd name="connsiteX13" fmla="*/ 662474 w 3723272"/>
              <a:gd name="connsiteY13" fmla="*/ 429208 h 727788"/>
              <a:gd name="connsiteX14" fmla="*/ 699796 w 3723272"/>
              <a:gd name="connsiteY14" fmla="*/ 419877 h 727788"/>
              <a:gd name="connsiteX15" fmla="*/ 727788 w 3723272"/>
              <a:gd name="connsiteY15" fmla="*/ 410547 h 727788"/>
              <a:gd name="connsiteX16" fmla="*/ 746449 w 3723272"/>
              <a:gd name="connsiteY16" fmla="*/ 391885 h 727788"/>
              <a:gd name="connsiteX17" fmla="*/ 858417 w 3723272"/>
              <a:gd name="connsiteY17" fmla="*/ 363894 h 727788"/>
              <a:gd name="connsiteX18" fmla="*/ 886408 w 3723272"/>
              <a:gd name="connsiteY18" fmla="*/ 354563 h 727788"/>
              <a:gd name="connsiteX19" fmla="*/ 961053 w 3723272"/>
              <a:gd name="connsiteY19" fmla="*/ 335902 h 727788"/>
              <a:gd name="connsiteX20" fmla="*/ 1035698 w 3723272"/>
              <a:gd name="connsiteY20" fmla="*/ 298579 h 727788"/>
              <a:gd name="connsiteX21" fmla="*/ 1063690 w 3723272"/>
              <a:gd name="connsiteY21" fmla="*/ 289249 h 727788"/>
              <a:gd name="connsiteX22" fmla="*/ 1091682 w 3723272"/>
              <a:gd name="connsiteY22" fmla="*/ 270588 h 727788"/>
              <a:gd name="connsiteX23" fmla="*/ 1156996 w 3723272"/>
              <a:gd name="connsiteY23" fmla="*/ 261257 h 727788"/>
              <a:gd name="connsiteX24" fmla="*/ 1194319 w 3723272"/>
              <a:gd name="connsiteY24" fmla="*/ 261257 h 727788"/>
              <a:gd name="connsiteX25" fmla="*/ 1250302 w 3723272"/>
              <a:gd name="connsiteY25" fmla="*/ 214603 h 727788"/>
              <a:gd name="connsiteX26" fmla="*/ 1362270 w 3723272"/>
              <a:gd name="connsiteY26" fmla="*/ 177281 h 727788"/>
              <a:gd name="connsiteX27" fmla="*/ 1418253 w 3723272"/>
              <a:gd name="connsiteY27" fmla="*/ 167951 h 727788"/>
              <a:gd name="connsiteX28" fmla="*/ 1492898 w 3723272"/>
              <a:gd name="connsiteY28" fmla="*/ 130628 h 727788"/>
              <a:gd name="connsiteX29" fmla="*/ 1520890 w 3723272"/>
              <a:gd name="connsiteY29" fmla="*/ 121298 h 727788"/>
              <a:gd name="connsiteX30" fmla="*/ 1595535 w 3723272"/>
              <a:gd name="connsiteY30" fmla="*/ 102637 h 727788"/>
              <a:gd name="connsiteX31" fmla="*/ 1651519 w 3723272"/>
              <a:gd name="connsiteY31" fmla="*/ 83975 h 727788"/>
              <a:gd name="connsiteX32" fmla="*/ 1735494 w 3723272"/>
              <a:gd name="connsiteY32" fmla="*/ 55983 h 727788"/>
              <a:gd name="connsiteX33" fmla="*/ 1763486 w 3723272"/>
              <a:gd name="connsiteY33" fmla="*/ 46653 h 727788"/>
              <a:gd name="connsiteX34" fmla="*/ 1875453 w 3723272"/>
              <a:gd name="connsiteY34" fmla="*/ 18661 h 727788"/>
              <a:gd name="connsiteX35" fmla="*/ 1931437 w 3723272"/>
              <a:gd name="connsiteY35" fmla="*/ 0 h 727788"/>
              <a:gd name="connsiteX36" fmla="*/ 1987421 w 3723272"/>
              <a:gd name="connsiteY36" fmla="*/ 18661 h 727788"/>
              <a:gd name="connsiteX37" fmla="*/ 2043404 w 3723272"/>
              <a:gd name="connsiteY37" fmla="*/ 55983 h 727788"/>
              <a:gd name="connsiteX38" fmla="*/ 2099388 w 3723272"/>
              <a:gd name="connsiteY38" fmla="*/ 74645 h 727788"/>
              <a:gd name="connsiteX39" fmla="*/ 2127380 w 3723272"/>
              <a:gd name="connsiteY39" fmla="*/ 93306 h 727788"/>
              <a:gd name="connsiteX40" fmla="*/ 2183364 w 3723272"/>
              <a:gd name="connsiteY40" fmla="*/ 111967 h 727788"/>
              <a:gd name="connsiteX41" fmla="*/ 2211355 w 3723272"/>
              <a:gd name="connsiteY41" fmla="*/ 121298 h 727788"/>
              <a:gd name="connsiteX42" fmla="*/ 2239347 w 3723272"/>
              <a:gd name="connsiteY42" fmla="*/ 130628 h 727788"/>
              <a:gd name="connsiteX43" fmla="*/ 2276670 w 3723272"/>
              <a:gd name="connsiteY43" fmla="*/ 167951 h 727788"/>
              <a:gd name="connsiteX44" fmla="*/ 2416629 w 3723272"/>
              <a:gd name="connsiteY44" fmla="*/ 214604 h 727788"/>
              <a:gd name="connsiteX45" fmla="*/ 2472613 w 3723272"/>
              <a:gd name="connsiteY45" fmla="*/ 233265 h 727788"/>
              <a:gd name="connsiteX46" fmla="*/ 2509935 w 3723272"/>
              <a:gd name="connsiteY46" fmla="*/ 251926 h 727788"/>
              <a:gd name="connsiteX47" fmla="*/ 2565919 w 3723272"/>
              <a:gd name="connsiteY47" fmla="*/ 279918 h 727788"/>
              <a:gd name="connsiteX48" fmla="*/ 2584580 w 3723272"/>
              <a:gd name="connsiteY48" fmla="*/ 307910 h 727788"/>
              <a:gd name="connsiteX49" fmla="*/ 2640564 w 3723272"/>
              <a:gd name="connsiteY49" fmla="*/ 326571 h 727788"/>
              <a:gd name="connsiteX50" fmla="*/ 2696547 w 3723272"/>
              <a:gd name="connsiteY50" fmla="*/ 345232 h 727788"/>
              <a:gd name="connsiteX51" fmla="*/ 2752531 w 3723272"/>
              <a:gd name="connsiteY51" fmla="*/ 363894 h 727788"/>
              <a:gd name="connsiteX52" fmla="*/ 2780523 w 3723272"/>
              <a:gd name="connsiteY52" fmla="*/ 373224 h 727788"/>
              <a:gd name="connsiteX53" fmla="*/ 2808515 w 3723272"/>
              <a:gd name="connsiteY53" fmla="*/ 391885 h 727788"/>
              <a:gd name="connsiteX54" fmla="*/ 2901821 w 3723272"/>
              <a:gd name="connsiteY54" fmla="*/ 419877 h 727788"/>
              <a:gd name="connsiteX55" fmla="*/ 2995127 w 3723272"/>
              <a:gd name="connsiteY55" fmla="*/ 429208 h 727788"/>
              <a:gd name="connsiteX56" fmla="*/ 3069772 w 3723272"/>
              <a:gd name="connsiteY56" fmla="*/ 438539 h 727788"/>
              <a:gd name="connsiteX57" fmla="*/ 3097764 w 3723272"/>
              <a:gd name="connsiteY57" fmla="*/ 457200 h 727788"/>
              <a:gd name="connsiteX58" fmla="*/ 3125755 w 3723272"/>
              <a:gd name="connsiteY58" fmla="*/ 466530 h 727788"/>
              <a:gd name="connsiteX59" fmla="*/ 3172408 w 3723272"/>
              <a:gd name="connsiteY59" fmla="*/ 494522 h 727788"/>
              <a:gd name="connsiteX60" fmla="*/ 3191070 w 3723272"/>
              <a:gd name="connsiteY60" fmla="*/ 513183 h 727788"/>
              <a:gd name="connsiteX61" fmla="*/ 3303037 w 3723272"/>
              <a:gd name="connsiteY61" fmla="*/ 541175 h 727788"/>
              <a:gd name="connsiteX62" fmla="*/ 3359021 w 3723272"/>
              <a:gd name="connsiteY62" fmla="*/ 559837 h 727788"/>
              <a:gd name="connsiteX63" fmla="*/ 3387013 w 3723272"/>
              <a:gd name="connsiteY63" fmla="*/ 569167 h 727788"/>
              <a:gd name="connsiteX64" fmla="*/ 3433666 w 3723272"/>
              <a:gd name="connsiteY64" fmla="*/ 615820 h 727788"/>
              <a:gd name="connsiteX65" fmla="*/ 3526972 w 3723272"/>
              <a:gd name="connsiteY65" fmla="*/ 643812 h 727788"/>
              <a:gd name="connsiteX66" fmla="*/ 3582955 w 3723272"/>
              <a:gd name="connsiteY66" fmla="*/ 662473 h 727788"/>
              <a:gd name="connsiteX67" fmla="*/ 3666931 w 3723272"/>
              <a:gd name="connsiteY67" fmla="*/ 671804 h 727788"/>
              <a:gd name="connsiteX68" fmla="*/ 3704253 w 3723272"/>
              <a:gd name="connsiteY68" fmla="*/ 690465 h 727788"/>
              <a:gd name="connsiteX69" fmla="*/ 3722915 w 3723272"/>
              <a:gd name="connsiteY69" fmla="*/ 709126 h 727788"/>
              <a:gd name="connsiteX70" fmla="*/ 3694923 w 3723272"/>
              <a:gd name="connsiteY70" fmla="*/ 718457 h 727788"/>
              <a:gd name="connsiteX71" fmla="*/ 3666931 w 3723272"/>
              <a:gd name="connsiteY71" fmla="*/ 709126 h 727788"/>
              <a:gd name="connsiteX72" fmla="*/ 3303037 w 3723272"/>
              <a:gd name="connsiteY72" fmla="*/ 727788 h 727788"/>
              <a:gd name="connsiteX73" fmla="*/ 1296955 w 3723272"/>
              <a:gd name="connsiteY73" fmla="*/ 718457 h 727788"/>
              <a:gd name="connsiteX74" fmla="*/ 1203649 w 3723272"/>
              <a:gd name="connsiteY74" fmla="*/ 699796 h 727788"/>
              <a:gd name="connsiteX75" fmla="*/ 1184988 w 3723272"/>
              <a:gd name="connsiteY75" fmla="*/ 681134 h 727788"/>
              <a:gd name="connsiteX76" fmla="*/ 1129004 w 3723272"/>
              <a:gd name="connsiteY76" fmla="*/ 662473 h 727788"/>
              <a:gd name="connsiteX77" fmla="*/ 55984 w 3723272"/>
              <a:gd name="connsiteY77" fmla="*/ 671804 h 727788"/>
              <a:gd name="connsiteX0" fmla="*/ 0 w 3723272"/>
              <a:gd name="connsiteY0" fmla="*/ 709126 h 727788"/>
              <a:gd name="connsiteX1" fmla="*/ 74645 w 3723272"/>
              <a:gd name="connsiteY1" fmla="*/ 690465 h 727788"/>
              <a:gd name="connsiteX2" fmla="*/ 130629 w 3723272"/>
              <a:gd name="connsiteY2" fmla="*/ 662473 h 727788"/>
              <a:gd name="connsiteX3" fmla="*/ 223935 w 3723272"/>
              <a:gd name="connsiteY3" fmla="*/ 634481 h 727788"/>
              <a:gd name="connsiteX4" fmla="*/ 307910 w 3723272"/>
              <a:gd name="connsiteY4" fmla="*/ 597159 h 727788"/>
              <a:gd name="connsiteX5" fmla="*/ 335902 w 3723272"/>
              <a:gd name="connsiteY5" fmla="*/ 587828 h 727788"/>
              <a:gd name="connsiteX6" fmla="*/ 382555 w 3723272"/>
              <a:gd name="connsiteY6" fmla="*/ 559837 h 727788"/>
              <a:gd name="connsiteX7" fmla="*/ 401217 w 3723272"/>
              <a:gd name="connsiteY7" fmla="*/ 541175 h 727788"/>
              <a:gd name="connsiteX8" fmla="*/ 475862 w 3723272"/>
              <a:gd name="connsiteY8" fmla="*/ 522514 h 727788"/>
              <a:gd name="connsiteX9" fmla="*/ 531845 w 3723272"/>
              <a:gd name="connsiteY9" fmla="*/ 503853 h 727788"/>
              <a:gd name="connsiteX10" fmla="*/ 559837 w 3723272"/>
              <a:gd name="connsiteY10" fmla="*/ 485192 h 727788"/>
              <a:gd name="connsiteX11" fmla="*/ 578498 w 3723272"/>
              <a:gd name="connsiteY11" fmla="*/ 466530 h 727788"/>
              <a:gd name="connsiteX12" fmla="*/ 634482 w 3723272"/>
              <a:gd name="connsiteY12" fmla="*/ 447869 h 727788"/>
              <a:gd name="connsiteX13" fmla="*/ 662474 w 3723272"/>
              <a:gd name="connsiteY13" fmla="*/ 429208 h 727788"/>
              <a:gd name="connsiteX14" fmla="*/ 699796 w 3723272"/>
              <a:gd name="connsiteY14" fmla="*/ 419877 h 727788"/>
              <a:gd name="connsiteX15" fmla="*/ 727788 w 3723272"/>
              <a:gd name="connsiteY15" fmla="*/ 410547 h 727788"/>
              <a:gd name="connsiteX16" fmla="*/ 746449 w 3723272"/>
              <a:gd name="connsiteY16" fmla="*/ 391885 h 727788"/>
              <a:gd name="connsiteX17" fmla="*/ 858417 w 3723272"/>
              <a:gd name="connsiteY17" fmla="*/ 363894 h 727788"/>
              <a:gd name="connsiteX18" fmla="*/ 886408 w 3723272"/>
              <a:gd name="connsiteY18" fmla="*/ 354563 h 727788"/>
              <a:gd name="connsiteX19" fmla="*/ 961053 w 3723272"/>
              <a:gd name="connsiteY19" fmla="*/ 335902 h 727788"/>
              <a:gd name="connsiteX20" fmla="*/ 1035698 w 3723272"/>
              <a:gd name="connsiteY20" fmla="*/ 298579 h 727788"/>
              <a:gd name="connsiteX21" fmla="*/ 1063690 w 3723272"/>
              <a:gd name="connsiteY21" fmla="*/ 289249 h 727788"/>
              <a:gd name="connsiteX22" fmla="*/ 1091682 w 3723272"/>
              <a:gd name="connsiteY22" fmla="*/ 270588 h 727788"/>
              <a:gd name="connsiteX23" fmla="*/ 1156996 w 3723272"/>
              <a:gd name="connsiteY23" fmla="*/ 261257 h 727788"/>
              <a:gd name="connsiteX24" fmla="*/ 1194319 w 3723272"/>
              <a:gd name="connsiteY24" fmla="*/ 261257 h 727788"/>
              <a:gd name="connsiteX25" fmla="*/ 1250302 w 3723272"/>
              <a:gd name="connsiteY25" fmla="*/ 214603 h 727788"/>
              <a:gd name="connsiteX26" fmla="*/ 1362270 w 3723272"/>
              <a:gd name="connsiteY26" fmla="*/ 177281 h 727788"/>
              <a:gd name="connsiteX27" fmla="*/ 1418253 w 3723272"/>
              <a:gd name="connsiteY27" fmla="*/ 167951 h 727788"/>
              <a:gd name="connsiteX28" fmla="*/ 1492898 w 3723272"/>
              <a:gd name="connsiteY28" fmla="*/ 130628 h 727788"/>
              <a:gd name="connsiteX29" fmla="*/ 1520890 w 3723272"/>
              <a:gd name="connsiteY29" fmla="*/ 121298 h 727788"/>
              <a:gd name="connsiteX30" fmla="*/ 1595535 w 3723272"/>
              <a:gd name="connsiteY30" fmla="*/ 102637 h 727788"/>
              <a:gd name="connsiteX31" fmla="*/ 1651519 w 3723272"/>
              <a:gd name="connsiteY31" fmla="*/ 83975 h 727788"/>
              <a:gd name="connsiteX32" fmla="*/ 1735494 w 3723272"/>
              <a:gd name="connsiteY32" fmla="*/ 55983 h 727788"/>
              <a:gd name="connsiteX33" fmla="*/ 1763486 w 3723272"/>
              <a:gd name="connsiteY33" fmla="*/ 46653 h 727788"/>
              <a:gd name="connsiteX34" fmla="*/ 1875453 w 3723272"/>
              <a:gd name="connsiteY34" fmla="*/ 18661 h 727788"/>
              <a:gd name="connsiteX35" fmla="*/ 1931437 w 3723272"/>
              <a:gd name="connsiteY35" fmla="*/ 0 h 727788"/>
              <a:gd name="connsiteX36" fmla="*/ 1987421 w 3723272"/>
              <a:gd name="connsiteY36" fmla="*/ 18661 h 727788"/>
              <a:gd name="connsiteX37" fmla="*/ 2043404 w 3723272"/>
              <a:gd name="connsiteY37" fmla="*/ 55983 h 727788"/>
              <a:gd name="connsiteX38" fmla="*/ 2099388 w 3723272"/>
              <a:gd name="connsiteY38" fmla="*/ 74645 h 727788"/>
              <a:gd name="connsiteX39" fmla="*/ 2127380 w 3723272"/>
              <a:gd name="connsiteY39" fmla="*/ 93306 h 727788"/>
              <a:gd name="connsiteX40" fmla="*/ 2183364 w 3723272"/>
              <a:gd name="connsiteY40" fmla="*/ 111967 h 727788"/>
              <a:gd name="connsiteX41" fmla="*/ 2211355 w 3723272"/>
              <a:gd name="connsiteY41" fmla="*/ 121298 h 727788"/>
              <a:gd name="connsiteX42" fmla="*/ 2239347 w 3723272"/>
              <a:gd name="connsiteY42" fmla="*/ 130628 h 727788"/>
              <a:gd name="connsiteX43" fmla="*/ 2276670 w 3723272"/>
              <a:gd name="connsiteY43" fmla="*/ 167951 h 727788"/>
              <a:gd name="connsiteX44" fmla="*/ 2416629 w 3723272"/>
              <a:gd name="connsiteY44" fmla="*/ 214604 h 727788"/>
              <a:gd name="connsiteX45" fmla="*/ 2472613 w 3723272"/>
              <a:gd name="connsiteY45" fmla="*/ 233265 h 727788"/>
              <a:gd name="connsiteX46" fmla="*/ 2509935 w 3723272"/>
              <a:gd name="connsiteY46" fmla="*/ 251926 h 727788"/>
              <a:gd name="connsiteX47" fmla="*/ 2565919 w 3723272"/>
              <a:gd name="connsiteY47" fmla="*/ 279918 h 727788"/>
              <a:gd name="connsiteX48" fmla="*/ 2584580 w 3723272"/>
              <a:gd name="connsiteY48" fmla="*/ 307910 h 727788"/>
              <a:gd name="connsiteX49" fmla="*/ 2640564 w 3723272"/>
              <a:gd name="connsiteY49" fmla="*/ 326571 h 727788"/>
              <a:gd name="connsiteX50" fmla="*/ 2696547 w 3723272"/>
              <a:gd name="connsiteY50" fmla="*/ 345232 h 727788"/>
              <a:gd name="connsiteX51" fmla="*/ 2752531 w 3723272"/>
              <a:gd name="connsiteY51" fmla="*/ 363894 h 727788"/>
              <a:gd name="connsiteX52" fmla="*/ 2780523 w 3723272"/>
              <a:gd name="connsiteY52" fmla="*/ 373224 h 727788"/>
              <a:gd name="connsiteX53" fmla="*/ 2808515 w 3723272"/>
              <a:gd name="connsiteY53" fmla="*/ 391885 h 727788"/>
              <a:gd name="connsiteX54" fmla="*/ 2901821 w 3723272"/>
              <a:gd name="connsiteY54" fmla="*/ 419877 h 727788"/>
              <a:gd name="connsiteX55" fmla="*/ 2995127 w 3723272"/>
              <a:gd name="connsiteY55" fmla="*/ 429208 h 727788"/>
              <a:gd name="connsiteX56" fmla="*/ 3069772 w 3723272"/>
              <a:gd name="connsiteY56" fmla="*/ 438539 h 727788"/>
              <a:gd name="connsiteX57" fmla="*/ 3097764 w 3723272"/>
              <a:gd name="connsiteY57" fmla="*/ 457200 h 727788"/>
              <a:gd name="connsiteX58" fmla="*/ 3125755 w 3723272"/>
              <a:gd name="connsiteY58" fmla="*/ 466530 h 727788"/>
              <a:gd name="connsiteX59" fmla="*/ 3172408 w 3723272"/>
              <a:gd name="connsiteY59" fmla="*/ 494522 h 727788"/>
              <a:gd name="connsiteX60" fmla="*/ 3191070 w 3723272"/>
              <a:gd name="connsiteY60" fmla="*/ 513183 h 727788"/>
              <a:gd name="connsiteX61" fmla="*/ 3303037 w 3723272"/>
              <a:gd name="connsiteY61" fmla="*/ 541175 h 727788"/>
              <a:gd name="connsiteX62" fmla="*/ 3359021 w 3723272"/>
              <a:gd name="connsiteY62" fmla="*/ 559837 h 727788"/>
              <a:gd name="connsiteX63" fmla="*/ 3387013 w 3723272"/>
              <a:gd name="connsiteY63" fmla="*/ 569167 h 727788"/>
              <a:gd name="connsiteX64" fmla="*/ 3433666 w 3723272"/>
              <a:gd name="connsiteY64" fmla="*/ 615820 h 727788"/>
              <a:gd name="connsiteX65" fmla="*/ 3526972 w 3723272"/>
              <a:gd name="connsiteY65" fmla="*/ 643812 h 727788"/>
              <a:gd name="connsiteX66" fmla="*/ 3582955 w 3723272"/>
              <a:gd name="connsiteY66" fmla="*/ 662473 h 727788"/>
              <a:gd name="connsiteX67" fmla="*/ 3666931 w 3723272"/>
              <a:gd name="connsiteY67" fmla="*/ 671804 h 727788"/>
              <a:gd name="connsiteX68" fmla="*/ 3704253 w 3723272"/>
              <a:gd name="connsiteY68" fmla="*/ 690465 h 727788"/>
              <a:gd name="connsiteX69" fmla="*/ 3722915 w 3723272"/>
              <a:gd name="connsiteY69" fmla="*/ 709126 h 727788"/>
              <a:gd name="connsiteX70" fmla="*/ 3694923 w 3723272"/>
              <a:gd name="connsiteY70" fmla="*/ 718457 h 727788"/>
              <a:gd name="connsiteX71" fmla="*/ 3666931 w 3723272"/>
              <a:gd name="connsiteY71" fmla="*/ 709126 h 727788"/>
              <a:gd name="connsiteX72" fmla="*/ 3303037 w 3723272"/>
              <a:gd name="connsiteY72" fmla="*/ 727788 h 727788"/>
              <a:gd name="connsiteX73" fmla="*/ 1296955 w 3723272"/>
              <a:gd name="connsiteY73" fmla="*/ 718457 h 727788"/>
              <a:gd name="connsiteX74" fmla="*/ 1203649 w 3723272"/>
              <a:gd name="connsiteY74" fmla="*/ 699796 h 727788"/>
              <a:gd name="connsiteX75" fmla="*/ 1184988 w 3723272"/>
              <a:gd name="connsiteY75" fmla="*/ 681134 h 727788"/>
              <a:gd name="connsiteX76" fmla="*/ 839755 w 3723272"/>
              <a:gd name="connsiteY76" fmla="*/ 681134 h 727788"/>
              <a:gd name="connsiteX77" fmla="*/ 55984 w 3723272"/>
              <a:gd name="connsiteY77" fmla="*/ 671804 h 727788"/>
              <a:gd name="connsiteX0" fmla="*/ 0 w 3723272"/>
              <a:gd name="connsiteY0" fmla="*/ 709126 h 727788"/>
              <a:gd name="connsiteX1" fmla="*/ 74645 w 3723272"/>
              <a:gd name="connsiteY1" fmla="*/ 690465 h 727788"/>
              <a:gd name="connsiteX2" fmla="*/ 130629 w 3723272"/>
              <a:gd name="connsiteY2" fmla="*/ 662473 h 727788"/>
              <a:gd name="connsiteX3" fmla="*/ 223935 w 3723272"/>
              <a:gd name="connsiteY3" fmla="*/ 634481 h 727788"/>
              <a:gd name="connsiteX4" fmla="*/ 307910 w 3723272"/>
              <a:gd name="connsiteY4" fmla="*/ 597159 h 727788"/>
              <a:gd name="connsiteX5" fmla="*/ 335902 w 3723272"/>
              <a:gd name="connsiteY5" fmla="*/ 587828 h 727788"/>
              <a:gd name="connsiteX6" fmla="*/ 382555 w 3723272"/>
              <a:gd name="connsiteY6" fmla="*/ 559837 h 727788"/>
              <a:gd name="connsiteX7" fmla="*/ 401217 w 3723272"/>
              <a:gd name="connsiteY7" fmla="*/ 541175 h 727788"/>
              <a:gd name="connsiteX8" fmla="*/ 475862 w 3723272"/>
              <a:gd name="connsiteY8" fmla="*/ 522514 h 727788"/>
              <a:gd name="connsiteX9" fmla="*/ 531845 w 3723272"/>
              <a:gd name="connsiteY9" fmla="*/ 503853 h 727788"/>
              <a:gd name="connsiteX10" fmla="*/ 559837 w 3723272"/>
              <a:gd name="connsiteY10" fmla="*/ 485192 h 727788"/>
              <a:gd name="connsiteX11" fmla="*/ 578498 w 3723272"/>
              <a:gd name="connsiteY11" fmla="*/ 466530 h 727788"/>
              <a:gd name="connsiteX12" fmla="*/ 634482 w 3723272"/>
              <a:gd name="connsiteY12" fmla="*/ 447869 h 727788"/>
              <a:gd name="connsiteX13" fmla="*/ 662474 w 3723272"/>
              <a:gd name="connsiteY13" fmla="*/ 429208 h 727788"/>
              <a:gd name="connsiteX14" fmla="*/ 699796 w 3723272"/>
              <a:gd name="connsiteY14" fmla="*/ 419877 h 727788"/>
              <a:gd name="connsiteX15" fmla="*/ 727788 w 3723272"/>
              <a:gd name="connsiteY15" fmla="*/ 410547 h 727788"/>
              <a:gd name="connsiteX16" fmla="*/ 746449 w 3723272"/>
              <a:gd name="connsiteY16" fmla="*/ 391885 h 727788"/>
              <a:gd name="connsiteX17" fmla="*/ 858417 w 3723272"/>
              <a:gd name="connsiteY17" fmla="*/ 363894 h 727788"/>
              <a:gd name="connsiteX18" fmla="*/ 886408 w 3723272"/>
              <a:gd name="connsiteY18" fmla="*/ 354563 h 727788"/>
              <a:gd name="connsiteX19" fmla="*/ 961053 w 3723272"/>
              <a:gd name="connsiteY19" fmla="*/ 335902 h 727788"/>
              <a:gd name="connsiteX20" fmla="*/ 1035698 w 3723272"/>
              <a:gd name="connsiteY20" fmla="*/ 298579 h 727788"/>
              <a:gd name="connsiteX21" fmla="*/ 1063690 w 3723272"/>
              <a:gd name="connsiteY21" fmla="*/ 289249 h 727788"/>
              <a:gd name="connsiteX22" fmla="*/ 1091682 w 3723272"/>
              <a:gd name="connsiteY22" fmla="*/ 270588 h 727788"/>
              <a:gd name="connsiteX23" fmla="*/ 1156996 w 3723272"/>
              <a:gd name="connsiteY23" fmla="*/ 261257 h 727788"/>
              <a:gd name="connsiteX24" fmla="*/ 1194319 w 3723272"/>
              <a:gd name="connsiteY24" fmla="*/ 261257 h 727788"/>
              <a:gd name="connsiteX25" fmla="*/ 1250302 w 3723272"/>
              <a:gd name="connsiteY25" fmla="*/ 214603 h 727788"/>
              <a:gd name="connsiteX26" fmla="*/ 1362270 w 3723272"/>
              <a:gd name="connsiteY26" fmla="*/ 177281 h 727788"/>
              <a:gd name="connsiteX27" fmla="*/ 1418253 w 3723272"/>
              <a:gd name="connsiteY27" fmla="*/ 167951 h 727788"/>
              <a:gd name="connsiteX28" fmla="*/ 1492898 w 3723272"/>
              <a:gd name="connsiteY28" fmla="*/ 130628 h 727788"/>
              <a:gd name="connsiteX29" fmla="*/ 1520890 w 3723272"/>
              <a:gd name="connsiteY29" fmla="*/ 121298 h 727788"/>
              <a:gd name="connsiteX30" fmla="*/ 1595535 w 3723272"/>
              <a:gd name="connsiteY30" fmla="*/ 102637 h 727788"/>
              <a:gd name="connsiteX31" fmla="*/ 1651519 w 3723272"/>
              <a:gd name="connsiteY31" fmla="*/ 83975 h 727788"/>
              <a:gd name="connsiteX32" fmla="*/ 1735494 w 3723272"/>
              <a:gd name="connsiteY32" fmla="*/ 55983 h 727788"/>
              <a:gd name="connsiteX33" fmla="*/ 1763486 w 3723272"/>
              <a:gd name="connsiteY33" fmla="*/ 46653 h 727788"/>
              <a:gd name="connsiteX34" fmla="*/ 1875453 w 3723272"/>
              <a:gd name="connsiteY34" fmla="*/ 18661 h 727788"/>
              <a:gd name="connsiteX35" fmla="*/ 1931437 w 3723272"/>
              <a:gd name="connsiteY35" fmla="*/ 0 h 727788"/>
              <a:gd name="connsiteX36" fmla="*/ 1987421 w 3723272"/>
              <a:gd name="connsiteY36" fmla="*/ 18661 h 727788"/>
              <a:gd name="connsiteX37" fmla="*/ 2043404 w 3723272"/>
              <a:gd name="connsiteY37" fmla="*/ 55983 h 727788"/>
              <a:gd name="connsiteX38" fmla="*/ 2099388 w 3723272"/>
              <a:gd name="connsiteY38" fmla="*/ 74645 h 727788"/>
              <a:gd name="connsiteX39" fmla="*/ 2127380 w 3723272"/>
              <a:gd name="connsiteY39" fmla="*/ 93306 h 727788"/>
              <a:gd name="connsiteX40" fmla="*/ 2183364 w 3723272"/>
              <a:gd name="connsiteY40" fmla="*/ 111967 h 727788"/>
              <a:gd name="connsiteX41" fmla="*/ 2211355 w 3723272"/>
              <a:gd name="connsiteY41" fmla="*/ 121298 h 727788"/>
              <a:gd name="connsiteX42" fmla="*/ 2239347 w 3723272"/>
              <a:gd name="connsiteY42" fmla="*/ 130628 h 727788"/>
              <a:gd name="connsiteX43" fmla="*/ 2276670 w 3723272"/>
              <a:gd name="connsiteY43" fmla="*/ 167951 h 727788"/>
              <a:gd name="connsiteX44" fmla="*/ 2416629 w 3723272"/>
              <a:gd name="connsiteY44" fmla="*/ 214604 h 727788"/>
              <a:gd name="connsiteX45" fmla="*/ 2472613 w 3723272"/>
              <a:gd name="connsiteY45" fmla="*/ 233265 h 727788"/>
              <a:gd name="connsiteX46" fmla="*/ 2509935 w 3723272"/>
              <a:gd name="connsiteY46" fmla="*/ 251926 h 727788"/>
              <a:gd name="connsiteX47" fmla="*/ 2565919 w 3723272"/>
              <a:gd name="connsiteY47" fmla="*/ 279918 h 727788"/>
              <a:gd name="connsiteX48" fmla="*/ 2584580 w 3723272"/>
              <a:gd name="connsiteY48" fmla="*/ 307910 h 727788"/>
              <a:gd name="connsiteX49" fmla="*/ 2640564 w 3723272"/>
              <a:gd name="connsiteY49" fmla="*/ 326571 h 727788"/>
              <a:gd name="connsiteX50" fmla="*/ 2696547 w 3723272"/>
              <a:gd name="connsiteY50" fmla="*/ 345232 h 727788"/>
              <a:gd name="connsiteX51" fmla="*/ 2752531 w 3723272"/>
              <a:gd name="connsiteY51" fmla="*/ 363894 h 727788"/>
              <a:gd name="connsiteX52" fmla="*/ 2780523 w 3723272"/>
              <a:gd name="connsiteY52" fmla="*/ 373224 h 727788"/>
              <a:gd name="connsiteX53" fmla="*/ 2808515 w 3723272"/>
              <a:gd name="connsiteY53" fmla="*/ 391885 h 727788"/>
              <a:gd name="connsiteX54" fmla="*/ 2901821 w 3723272"/>
              <a:gd name="connsiteY54" fmla="*/ 419877 h 727788"/>
              <a:gd name="connsiteX55" fmla="*/ 2995127 w 3723272"/>
              <a:gd name="connsiteY55" fmla="*/ 429208 h 727788"/>
              <a:gd name="connsiteX56" fmla="*/ 3069772 w 3723272"/>
              <a:gd name="connsiteY56" fmla="*/ 438539 h 727788"/>
              <a:gd name="connsiteX57" fmla="*/ 3097764 w 3723272"/>
              <a:gd name="connsiteY57" fmla="*/ 457200 h 727788"/>
              <a:gd name="connsiteX58" fmla="*/ 3125755 w 3723272"/>
              <a:gd name="connsiteY58" fmla="*/ 466530 h 727788"/>
              <a:gd name="connsiteX59" fmla="*/ 3172408 w 3723272"/>
              <a:gd name="connsiteY59" fmla="*/ 494522 h 727788"/>
              <a:gd name="connsiteX60" fmla="*/ 3191070 w 3723272"/>
              <a:gd name="connsiteY60" fmla="*/ 513183 h 727788"/>
              <a:gd name="connsiteX61" fmla="*/ 3303037 w 3723272"/>
              <a:gd name="connsiteY61" fmla="*/ 541175 h 727788"/>
              <a:gd name="connsiteX62" fmla="*/ 3359021 w 3723272"/>
              <a:gd name="connsiteY62" fmla="*/ 559837 h 727788"/>
              <a:gd name="connsiteX63" fmla="*/ 3387013 w 3723272"/>
              <a:gd name="connsiteY63" fmla="*/ 569167 h 727788"/>
              <a:gd name="connsiteX64" fmla="*/ 3433666 w 3723272"/>
              <a:gd name="connsiteY64" fmla="*/ 615820 h 727788"/>
              <a:gd name="connsiteX65" fmla="*/ 3526972 w 3723272"/>
              <a:gd name="connsiteY65" fmla="*/ 643812 h 727788"/>
              <a:gd name="connsiteX66" fmla="*/ 3582955 w 3723272"/>
              <a:gd name="connsiteY66" fmla="*/ 662473 h 727788"/>
              <a:gd name="connsiteX67" fmla="*/ 3666931 w 3723272"/>
              <a:gd name="connsiteY67" fmla="*/ 671804 h 727788"/>
              <a:gd name="connsiteX68" fmla="*/ 3704253 w 3723272"/>
              <a:gd name="connsiteY68" fmla="*/ 690465 h 727788"/>
              <a:gd name="connsiteX69" fmla="*/ 3722915 w 3723272"/>
              <a:gd name="connsiteY69" fmla="*/ 709126 h 727788"/>
              <a:gd name="connsiteX70" fmla="*/ 3694923 w 3723272"/>
              <a:gd name="connsiteY70" fmla="*/ 718457 h 727788"/>
              <a:gd name="connsiteX71" fmla="*/ 3666931 w 3723272"/>
              <a:gd name="connsiteY71" fmla="*/ 709126 h 727788"/>
              <a:gd name="connsiteX72" fmla="*/ 3303037 w 3723272"/>
              <a:gd name="connsiteY72" fmla="*/ 727788 h 727788"/>
              <a:gd name="connsiteX73" fmla="*/ 1296955 w 3723272"/>
              <a:gd name="connsiteY73" fmla="*/ 718457 h 727788"/>
              <a:gd name="connsiteX74" fmla="*/ 1203649 w 3723272"/>
              <a:gd name="connsiteY74" fmla="*/ 699796 h 727788"/>
              <a:gd name="connsiteX75" fmla="*/ 998375 w 3723272"/>
              <a:gd name="connsiteY75" fmla="*/ 690465 h 727788"/>
              <a:gd name="connsiteX76" fmla="*/ 839755 w 3723272"/>
              <a:gd name="connsiteY76" fmla="*/ 681134 h 727788"/>
              <a:gd name="connsiteX77" fmla="*/ 55984 w 3723272"/>
              <a:gd name="connsiteY77" fmla="*/ 671804 h 727788"/>
              <a:gd name="connsiteX0" fmla="*/ 0 w 3723272"/>
              <a:gd name="connsiteY0" fmla="*/ 709126 h 727788"/>
              <a:gd name="connsiteX1" fmla="*/ 74645 w 3723272"/>
              <a:gd name="connsiteY1" fmla="*/ 690465 h 727788"/>
              <a:gd name="connsiteX2" fmla="*/ 130629 w 3723272"/>
              <a:gd name="connsiteY2" fmla="*/ 662473 h 727788"/>
              <a:gd name="connsiteX3" fmla="*/ 223935 w 3723272"/>
              <a:gd name="connsiteY3" fmla="*/ 634481 h 727788"/>
              <a:gd name="connsiteX4" fmla="*/ 307910 w 3723272"/>
              <a:gd name="connsiteY4" fmla="*/ 597159 h 727788"/>
              <a:gd name="connsiteX5" fmla="*/ 335902 w 3723272"/>
              <a:gd name="connsiteY5" fmla="*/ 587828 h 727788"/>
              <a:gd name="connsiteX6" fmla="*/ 382555 w 3723272"/>
              <a:gd name="connsiteY6" fmla="*/ 559837 h 727788"/>
              <a:gd name="connsiteX7" fmla="*/ 401217 w 3723272"/>
              <a:gd name="connsiteY7" fmla="*/ 541175 h 727788"/>
              <a:gd name="connsiteX8" fmla="*/ 475862 w 3723272"/>
              <a:gd name="connsiteY8" fmla="*/ 522514 h 727788"/>
              <a:gd name="connsiteX9" fmla="*/ 531845 w 3723272"/>
              <a:gd name="connsiteY9" fmla="*/ 503853 h 727788"/>
              <a:gd name="connsiteX10" fmla="*/ 559837 w 3723272"/>
              <a:gd name="connsiteY10" fmla="*/ 485192 h 727788"/>
              <a:gd name="connsiteX11" fmla="*/ 578498 w 3723272"/>
              <a:gd name="connsiteY11" fmla="*/ 466530 h 727788"/>
              <a:gd name="connsiteX12" fmla="*/ 634482 w 3723272"/>
              <a:gd name="connsiteY12" fmla="*/ 447869 h 727788"/>
              <a:gd name="connsiteX13" fmla="*/ 662474 w 3723272"/>
              <a:gd name="connsiteY13" fmla="*/ 429208 h 727788"/>
              <a:gd name="connsiteX14" fmla="*/ 699796 w 3723272"/>
              <a:gd name="connsiteY14" fmla="*/ 419877 h 727788"/>
              <a:gd name="connsiteX15" fmla="*/ 727788 w 3723272"/>
              <a:gd name="connsiteY15" fmla="*/ 410547 h 727788"/>
              <a:gd name="connsiteX16" fmla="*/ 746449 w 3723272"/>
              <a:gd name="connsiteY16" fmla="*/ 391885 h 727788"/>
              <a:gd name="connsiteX17" fmla="*/ 858417 w 3723272"/>
              <a:gd name="connsiteY17" fmla="*/ 363894 h 727788"/>
              <a:gd name="connsiteX18" fmla="*/ 886408 w 3723272"/>
              <a:gd name="connsiteY18" fmla="*/ 354563 h 727788"/>
              <a:gd name="connsiteX19" fmla="*/ 961053 w 3723272"/>
              <a:gd name="connsiteY19" fmla="*/ 335902 h 727788"/>
              <a:gd name="connsiteX20" fmla="*/ 1035698 w 3723272"/>
              <a:gd name="connsiteY20" fmla="*/ 298579 h 727788"/>
              <a:gd name="connsiteX21" fmla="*/ 1063690 w 3723272"/>
              <a:gd name="connsiteY21" fmla="*/ 289249 h 727788"/>
              <a:gd name="connsiteX22" fmla="*/ 1091682 w 3723272"/>
              <a:gd name="connsiteY22" fmla="*/ 270588 h 727788"/>
              <a:gd name="connsiteX23" fmla="*/ 1156996 w 3723272"/>
              <a:gd name="connsiteY23" fmla="*/ 261257 h 727788"/>
              <a:gd name="connsiteX24" fmla="*/ 1194319 w 3723272"/>
              <a:gd name="connsiteY24" fmla="*/ 261257 h 727788"/>
              <a:gd name="connsiteX25" fmla="*/ 1250302 w 3723272"/>
              <a:gd name="connsiteY25" fmla="*/ 214603 h 727788"/>
              <a:gd name="connsiteX26" fmla="*/ 1362270 w 3723272"/>
              <a:gd name="connsiteY26" fmla="*/ 177281 h 727788"/>
              <a:gd name="connsiteX27" fmla="*/ 1418253 w 3723272"/>
              <a:gd name="connsiteY27" fmla="*/ 167951 h 727788"/>
              <a:gd name="connsiteX28" fmla="*/ 1492898 w 3723272"/>
              <a:gd name="connsiteY28" fmla="*/ 130628 h 727788"/>
              <a:gd name="connsiteX29" fmla="*/ 1520890 w 3723272"/>
              <a:gd name="connsiteY29" fmla="*/ 121298 h 727788"/>
              <a:gd name="connsiteX30" fmla="*/ 1595535 w 3723272"/>
              <a:gd name="connsiteY30" fmla="*/ 102637 h 727788"/>
              <a:gd name="connsiteX31" fmla="*/ 1651519 w 3723272"/>
              <a:gd name="connsiteY31" fmla="*/ 83975 h 727788"/>
              <a:gd name="connsiteX32" fmla="*/ 1735494 w 3723272"/>
              <a:gd name="connsiteY32" fmla="*/ 55983 h 727788"/>
              <a:gd name="connsiteX33" fmla="*/ 1763486 w 3723272"/>
              <a:gd name="connsiteY33" fmla="*/ 46653 h 727788"/>
              <a:gd name="connsiteX34" fmla="*/ 1875453 w 3723272"/>
              <a:gd name="connsiteY34" fmla="*/ 18661 h 727788"/>
              <a:gd name="connsiteX35" fmla="*/ 1931437 w 3723272"/>
              <a:gd name="connsiteY35" fmla="*/ 0 h 727788"/>
              <a:gd name="connsiteX36" fmla="*/ 1987421 w 3723272"/>
              <a:gd name="connsiteY36" fmla="*/ 18661 h 727788"/>
              <a:gd name="connsiteX37" fmla="*/ 2043404 w 3723272"/>
              <a:gd name="connsiteY37" fmla="*/ 55983 h 727788"/>
              <a:gd name="connsiteX38" fmla="*/ 2099388 w 3723272"/>
              <a:gd name="connsiteY38" fmla="*/ 74645 h 727788"/>
              <a:gd name="connsiteX39" fmla="*/ 2127380 w 3723272"/>
              <a:gd name="connsiteY39" fmla="*/ 93306 h 727788"/>
              <a:gd name="connsiteX40" fmla="*/ 2183364 w 3723272"/>
              <a:gd name="connsiteY40" fmla="*/ 111967 h 727788"/>
              <a:gd name="connsiteX41" fmla="*/ 2211355 w 3723272"/>
              <a:gd name="connsiteY41" fmla="*/ 121298 h 727788"/>
              <a:gd name="connsiteX42" fmla="*/ 2239347 w 3723272"/>
              <a:gd name="connsiteY42" fmla="*/ 130628 h 727788"/>
              <a:gd name="connsiteX43" fmla="*/ 2276670 w 3723272"/>
              <a:gd name="connsiteY43" fmla="*/ 167951 h 727788"/>
              <a:gd name="connsiteX44" fmla="*/ 2416629 w 3723272"/>
              <a:gd name="connsiteY44" fmla="*/ 214604 h 727788"/>
              <a:gd name="connsiteX45" fmla="*/ 2472613 w 3723272"/>
              <a:gd name="connsiteY45" fmla="*/ 233265 h 727788"/>
              <a:gd name="connsiteX46" fmla="*/ 2509935 w 3723272"/>
              <a:gd name="connsiteY46" fmla="*/ 251926 h 727788"/>
              <a:gd name="connsiteX47" fmla="*/ 2565919 w 3723272"/>
              <a:gd name="connsiteY47" fmla="*/ 279918 h 727788"/>
              <a:gd name="connsiteX48" fmla="*/ 2584580 w 3723272"/>
              <a:gd name="connsiteY48" fmla="*/ 307910 h 727788"/>
              <a:gd name="connsiteX49" fmla="*/ 2640564 w 3723272"/>
              <a:gd name="connsiteY49" fmla="*/ 326571 h 727788"/>
              <a:gd name="connsiteX50" fmla="*/ 2696547 w 3723272"/>
              <a:gd name="connsiteY50" fmla="*/ 345232 h 727788"/>
              <a:gd name="connsiteX51" fmla="*/ 2752531 w 3723272"/>
              <a:gd name="connsiteY51" fmla="*/ 363894 h 727788"/>
              <a:gd name="connsiteX52" fmla="*/ 2780523 w 3723272"/>
              <a:gd name="connsiteY52" fmla="*/ 373224 h 727788"/>
              <a:gd name="connsiteX53" fmla="*/ 2808515 w 3723272"/>
              <a:gd name="connsiteY53" fmla="*/ 391885 h 727788"/>
              <a:gd name="connsiteX54" fmla="*/ 2901821 w 3723272"/>
              <a:gd name="connsiteY54" fmla="*/ 419877 h 727788"/>
              <a:gd name="connsiteX55" fmla="*/ 2995127 w 3723272"/>
              <a:gd name="connsiteY55" fmla="*/ 429208 h 727788"/>
              <a:gd name="connsiteX56" fmla="*/ 3069772 w 3723272"/>
              <a:gd name="connsiteY56" fmla="*/ 438539 h 727788"/>
              <a:gd name="connsiteX57" fmla="*/ 3097764 w 3723272"/>
              <a:gd name="connsiteY57" fmla="*/ 457200 h 727788"/>
              <a:gd name="connsiteX58" fmla="*/ 3125755 w 3723272"/>
              <a:gd name="connsiteY58" fmla="*/ 466530 h 727788"/>
              <a:gd name="connsiteX59" fmla="*/ 3172408 w 3723272"/>
              <a:gd name="connsiteY59" fmla="*/ 494522 h 727788"/>
              <a:gd name="connsiteX60" fmla="*/ 3191070 w 3723272"/>
              <a:gd name="connsiteY60" fmla="*/ 513183 h 727788"/>
              <a:gd name="connsiteX61" fmla="*/ 3303037 w 3723272"/>
              <a:gd name="connsiteY61" fmla="*/ 541175 h 727788"/>
              <a:gd name="connsiteX62" fmla="*/ 3359021 w 3723272"/>
              <a:gd name="connsiteY62" fmla="*/ 559837 h 727788"/>
              <a:gd name="connsiteX63" fmla="*/ 3387013 w 3723272"/>
              <a:gd name="connsiteY63" fmla="*/ 569167 h 727788"/>
              <a:gd name="connsiteX64" fmla="*/ 3433666 w 3723272"/>
              <a:gd name="connsiteY64" fmla="*/ 615820 h 727788"/>
              <a:gd name="connsiteX65" fmla="*/ 3526972 w 3723272"/>
              <a:gd name="connsiteY65" fmla="*/ 643812 h 727788"/>
              <a:gd name="connsiteX66" fmla="*/ 3582955 w 3723272"/>
              <a:gd name="connsiteY66" fmla="*/ 662473 h 727788"/>
              <a:gd name="connsiteX67" fmla="*/ 3666931 w 3723272"/>
              <a:gd name="connsiteY67" fmla="*/ 671804 h 727788"/>
              <a:gd name="connsiteX68" fmla="*/ 3704253 w 3723272"/>
              <a:gd name="connsiteY68" fmla="*/ 690465 h 727788"/>
              <a:gd name="connsiteX69" fmla="*/ 3722915 w 3723272"/>
              <a:gd name="connsiteY69" fmla="*/ 709126 h 727788"/>
              <a:gd name="connsiteX70" fmla="*/ 3694923 w 3723272"/>
              <a:gd name="connsiteY70" fmla="*/ 718457 h 727788"/>
              <a:gd name="connsiteX71" fmla="*/ 3666931 w 3723272"/>
              <a:gd name="connsiteY71" fmla="*/ 709126 h 727788"/>
              <a:gd name="connsiteX72" fmla="*/ 3303037 w 3723272"/>
              <a:gd name="connsiteY72" fmla="*/ 727788 h 727788"/>
              <a:gd name="connsiteX73" fmla="*/ 1296955 w 3723272"/>
              <a:gd name="connsiteY73" fmla="*/ 718457 h 727788"/>
              <a:gd name="connsiteX74" fmla="*/ 1203649 w 3723272"/>
              <a:gd name="connsiteY74" fmla="*/ 699796 h 727788"/>
              <a:gd name="connsiteX75" fmla="*/ 998375 w 3723272"/>
              <a:gd name="connsiteY75" fmla="*/ 690465 h 727788"/>
              <a:gd name="connsiteX76" fmla="*/ 410546 w 3723272"/>
              <a:gd name="connsiteY76" fmla="*/ 671804 h 727788"/>
              <a:gd name="connsiteX77" fmla="*/ 55984 w 3723272"/>
              <a:gd name="connsiteY77" fmla="*/ 671804 h 727788"/>
              <a:gd name="connsiteX0" fmla="*/ 0 w 3723272"/>
              <a:gd name="connsiteY0" fmla="*/ 709126 h 727788"/>
              <a:gd name="connsiteX1" fmla="*/ 74645 w 3723272"/>
              <a:gd name="connsiteY1" fmla="*/ 690465 h 727788"/>
              <a:gd name="connsiteX2" fmla="*/ 130629 w 3723272"/>
              <a:gd name="connsiteY2" fmla="*/ 662473 h 727788"/>
              <a:gd name="connsiteX3" fmla="*/ 223935 w 3723272"/>
              <a:gd name="connsiteY3" fmla="*/ 634481 h 727788"/>
              <a:gd name="connsiteX4" fmla="*/ 307910 w 3723272"/>
              <a:gd name="connsiteY4" fmla="*/ 597159 h 727788"/>
              <a:gd name="connsiteX5" fmla="*/ 335902 w 3723272"/>
              <a:gd name="connsiteY5" fmla="*/ 587828 h 727788"/>
              <a:gd name="connsiteX6" fmla="*/ 382555 w 3723272"/>
              <a:gd name="connsiteY6" fmla="*/ 559837 h 727788"/>
              <a:gd name="connsiteX7" fmla="*/ 401217 w 3723272"/>
              <a:gd name="connsiteY7" fmla="*/ 541175 h 727788"/>
              <a:gd name="connsiteX8" fmla="*/ 475862 w 3723272"/>
              <a:gd name="connsiteY8" fmla="*/ 522514 h 727788"/>
              <a:gd name="connsiteX9" fmla="*/ 531845 w 3723272"/>
              <a:gd name="connsiteY9" fmla="*/ 503853 h 727788"/>
              <a:gd name="connsiteX10" fmla="*/ 559837 w 3723272"/>
              <a:gd name="connsiteY10" fmla="*/ 485192 h 727788"/>
              <a:gd name="connsiteX11" fmla="*/ 578498 w 3723272"/>
              <a:gd name="connsiteY11" fmla="*/ 466530 h 727788"/>
              <a:gd name="connsiteX12" fmla="*/ 634482 w 3723272"/>
              <a:gd name="connsiteY12" fmla="*/ 447869 h 727788"/>
              <a:gd name="connsiteX13" fmla="*/ 662474 w 3723272"/>
              <a:gd name="connsiteY13" fmla="*/ 429208 h 727788"/>
              <a:gd name="connsiteX14" fmla="*/ 699796 w 3723272"/>
              <a:gd name="connsiteY14" fmla="*/ 419877 h 727788"/>
              <a:gd name="connsiteX15" fmla="*/ 727788 w 3723272"/>
              <a:gd name="connsiteY15" fmla="*/ 410547 h 727788"/>
              <a:gd name="connsiteX16" fmla="*/ 746449 w 3723272"/>
              <a:gd name="connsiteY16" fmla="*/ 391885 h 727788"/>
              <a:gd name="connsiteX17" fmla="*/ 858417 w 3723272"/>
              <a:gd name="connsiteY17" fmla="*/ 363894 h 727788"/>
              <a:gd name="connsiteX18" fmla="*/ 886408 w 3723272"/>
              <a:gd name="connsiteY18" fmla="*/ 354563 h 727788"/>
              <a:gd name="connsiteX19" fmla="*/ 961053 w 3723272"/>
              <a:gd name="connsiteY19" fmla="*/ 335902 h 727788"/>
              <a:gd name="connsiteX20" fmla="*/ 1035698 w 3723272"/>
              <a:gd name="connsiteY20" fmla="*/ 298579 h 727788"/>
              <a:gd name="connsiteX21" fmla="*/ 1063690 w 3723272"/>
              <a:gd name="connsiteY21" fmla="*/ 289249 h 727788"/>
              <a:gd name="connsiteX22" fmla="*/ 1091682 w 3723272"/>
              <a:gd name="connsiteY22" fmla="*/ 270588 h 727788"/>
              <a:gd name="connsiteX23" fmla="*/ 1156996 w 3723272"/>
              <a:gd name="connsiteY23" fmla="*/ 261257 h 727788"/>
              <a:gd name="connsiteX24" fmla="*/ 1194319 w 3723272"/>
              <a:gd name="connsiteY24" fmla="*/ 261257 h 727788"/>
              <a:gd name="connsiteX25" fmla="*/ 1250302 w 3723272"/>
              <a:gd name="connsiteY25" fmla="*/ 214603 h 727788"/>
              <a:gd name="connsiteX26" fmla="*/ 1362270 w 3723272"/>
              <a:gd name="connsiteY26" fmla="*/ 177281 h 727788"/>
              <a:gd name="connsiteX27" fmla="*/ 1418253 w 3723272"/>
              <a:gd name="connsiteY27" fmla="*/ 167951 h 727788"/>
              <a:gd name="connsiteX28" fmla="*/ 1492898 w 3723272"/>
              <a:gd name="connsiteY28" fmla="*/ 130628 h 727788"/>
              <a:gd name="connsiteX29" fmla="*/ 1520890 w 3723272"/>
              <a:gd name="connsiteY29" fmla="*/ 121298 h 727788"/>
              <a:gd name="connsiteX30" fmla="*/ 1595535 w 3723272"/>
              <a:gd name="connsiteY30" fmla="*/ 102637 h 727788"/>
              <a:gd name="connsiteX31" fmla="*/ 1651519 w 3723272"/>
              <a:gd name="connsiteY31" fmla="*/ 83975 h 727788"/>
              <a:gd name="connsiteX32" fmla="*/ 1735494 w 3723272"/>
              <a:gd name="connsiteY32" fmla="*/ 55983 h 727788"/>
              <a:gd name="connsiteX33" fmla="*/ 1763486 w 3723272"/>
              <a:gd name="connsiteY33" fmla="*/ 46653 h 727788"/>
              <a:gd name="connsiteX34" fmla="*/ 1875453 w 3723272"/>
              <a:gd name="connsiteY34" fmla="*/ 18661 h 727788"/>
              <a:gd name="connsiteX35" fmla="*/ 1931437 w 3723272"/>
              <a:gd name="connsiteY35" fmla="*/ 0 h 727788"/>
              <a:gd name="connsiteX36" fmla="*/ 1987421 w 3723272"/>
              <a:gd name="connsiteY36" fmla="*/ 18661 h 727788"/>
              <a:gd name="connsiteX37" fmla="*/ 2043404 w 3723272"/>
              <a:gd name="connsiteY37" fmla="*/ 55983 h 727788"/>
              <a:gd name="connsiteX38" fmla="*/ 2099388 w 3723272"/>
              <a:gd name="connsiteY38" fmla="*/ 74645 h 727788"/>
              <a:gd name="connsiteX39" fmla="*/ 2127380 w 3723272"/>
              <a:gd name="connsiteY39" fmla="*/ 93306 h 727788"/>
              <a:gd name="connsiteX40" fmla="*/ 2183364 w 3723272"/>
              <a:gd name="connsiteY40" fmla="*/ 111967 h 727788"/>
              <a:gd name="connsiteX41" fmla="*/ 2211355 w 3723272"/>
              <a:gd name="connsiteY41" fmla="*/ 121298 h 727788"/>
              <a:gd name="connsiteX42" fmla="*/ 2239347 w 3723272"/>
              <a:gd name="connsiteY42" fmla="*/ 130628 h 727788"/>
              <a:gd name="connsiteX43" fmla="*/ 2276670 w 3723272"/>
              <a:gd name="connsiteY43" fmla="*/ 167951 h 727788"/>
              <a:gd name="connsiteX44" fmla="*/ 2416629 w 3723272"/>
              <a:gd name="connsiteY44" fmla="*/ 214604 h 727788"/>
              <a:gd name="connsiteX45" fmla="*/ 2472613 w 3723272"/>
              <a:gd name="connsiteY45" fmla="*/ 233265 h 727788"/>
              <a:gd name="connsiteX46" fmla="*/ 2509935 w 3723272"/>
              <a:gd name="connsiteY46" fmla="*/ 251926 h 727788"/>
              <a:gd name="connsiteX47" fmla="*/ 2565919 w 3723272"/>
              <a:gd name="connsiteY47" fmla="*/ 279918 h 727788"/>
              <a:gd name="connsiteX48" fmla="*/ 2584580 w 3723272"/>
              <a:gd name="connsiteY48" fmla="*/ 307910 h 727788"/>
              <a:gd name="connsiteX49" fmla="*/ 2640564 w 3723272"/>
              <a:gd name="connsiteY49" fmla="*/ 326571 h 727788"/>
              <a:gd name="connsiteX50" fmla="*/ 2696547 w 3723272"/>
              <a:gd name="connsiteY50" fmla="*/ 345232 h 727788"/>
              <a:gd name="connsiteX51" fmla="*/ 2752531 w 3723272"/>
              <a:gd name="connsiteY51" fmla="*/ 363894 h 727788"/>
              <a:gd name="connsiteX52" fmla="*/ 2780523 w 3723272"/>
              <a:gd name="connsiteY52" fmla="*/ 373224 h 727788"/>
              <a:gd name="connsiteX53" fmla="*/ 2808515 w 3723272"/>
              <a:gd name="connsiteY53" fmla="*/ 391885 h 727788"/>
              <a:gd name="connsiteX54" fmla="*/ 2901821 w 3723272"/>
              <a:gd name="connsiteY54" fmla="*/ 419877 h 727788"/>
              <a:gd name="connsiteX55" fmla="*/ 2995127 w 3723272"/>
              <a:gd name="connsiteY55" fmla="*/ 429208 h 727788"/>
              <a:gd name="connsiteX56" fmla="*/ 3069772 w 3723272"/>
              <a:gd name="connsiteY56" fmla="*/ 438539 h 727788"/>
              <a:gd name="connsiteX57" fmla="*/ 3097764 w 3723272"/>
              <a:gd name="connsiteY57" fmla="*/ 457200 h 727788"/>
              <a:gd name="connsiteX58" fmla="*/ 3125755 w 3723272"/>
              <a:gd name="connsiteY58" fmla="*/ 466530 h 727788"/>
              <a:gd name="connsiteX59" fmla="*/ 3172408 w 3723272"/>
              <a:gd name="connsiteY59" fmla="*/ 494522 h 727788"/>
              <a:gd name="connsiteX60" fmla="*/ 3191070 w 3723272"/>
              <a:gd name="connsiteY60" fmla="*/ 513183 h 727788"/>
              <a:gd name="connsiteX61" fmla="*/ 3303037 w 3723272"/>
              <a:gd name="connsiteY61" fmla="*/ 541175 h 727788"/>
              <a:gd name="connsiteX62" fmla="*/ 3359021 w 3723272"/>
              <a:gd name="connsiteY62" fmla="*/ 559837 h 727788"/>
              <a:gd name="connsiteX63" fmla="*/ 3387013 w 3723272"/>
              <a:gd name="connsiteY63" fmla="*/ 569167 h 727788"/>
              <a:gd name="connsiteX64" fmla="*/ 3433666 w 3723272"/>
              <a:gd name="connsiteY64" fmla="*/ 615820 h 727788"/>
              <a:gd name="connsiteX65" fmla="*/ 3526972 w 3723272"/>
              <a:gd name="connsiteY65" fmla="*/ 643812 h 727788"/>
              <a:gd name="connsiteX66" fmla="*/ 3582955 w 3723272"/>
              <a:gd name="connsiteY66" fmla="*/ 662473 h 727788"/>
              <a:gd name="connsiteX67" fmla="*/ 3666931 w 3723272"/>
              <a:gd name="connsiteY67" fmla="*/ 671804 h 727788"/>
              <a:gd name="connsiteX68" fmla="*/ 3704253 w 3723272"/>
              <a:gd name="connsiteY68" fmla="*/ 690465 h 727788"/>
              <a:gd name="connsiteX69" fmla="*/ 3722915 w 3723272"/>
              <a:gd name="connsiteY69" fmla="*/ 709126 h 727788"/>
              <a:gd name="connsiteX70" fmla="*/ 3694923 w 3723272"/>
              <a:gd name="connsiteY70" fmla="*/ 718457 h 727788"/>
              <a:gd name="connsiteX71" fmla="*/ 3666931 w 3723272"/>
              <a:gd name="connsiteY71" fmla="*/ 709126 h 727788"/>
              <a:gd name="connsiteX72" fmla="*/ 3303037 w 3723272"/>
              <a:gd name="connsiteY72" fmla="*/ 727788 h 727788"/>
              <a:gd name="connsiteX73" fmla="*/ 1296955 w 3723272"/>
              <a:gd name="connsiteY73" fmla="*/ 718457 h 727788"/>
              <a:gd name="connsiteX74" fmla="*/ 1203649 w 3723272"/>
              <a:gd name="connsiteY74" fmla="*/ 699796 h 727788"/>
              <a:gd name="connsiteX75" fmla="*/ 718457 w 3723272"/>
              <a:gd name="connsiteY75" fmla="*/ 699796 h 727788"/>
              <a:gd name="connsiteX76" fmla="*/ 410546 w 3723272"/>
              <a:gd name="connsiteY76" fmla="*/ 671804 h 727788"/>
              <a:gd name="connsiteX77" fmla="*/ 55984 w 3723272"/>
              <a:gd name="connsiteY77" fmla="*/ 671804 h 727788"/>
              <a:gd name="connsiteX0" fmla="*/ 0 w 3723272"/>
              <a:gd name="connsiteY0" fmla="*/ 709126 h 727788"/>
              <a:gd name="connsiteX1" fmla="*/ 74645 w 3723272"/>
              <a:gd name="connsiteY1" fmla="*/ 690465 h 727788"/>
              <a:gd name="connsiteX2" fmla="*/ 130629 w 3723272"/>
              <a:gd name="connsiteY2" fmla="*/ 662473 h 727788"/>
              <a:gd name="connsiteX3" fmla="*/ 223935 w 3723272"/>
              <a:gd name="connsiteY3" fmla="*/ 634481 h 727788"/>
              <a:gd name="connsiteX4" fmla="*/ 307910 w 3723272"/>
              <a:gd name="connsiteY4" fmla="*/ 597159 h 727788"/>
              <a:gd name="connsiteX5" fmla="*/ 335902 w 3723272"/>
              <a:gd name="connsiteY5" fmla="*/ 587828 h 727788"/>
              <a:gd name="connsiteX6" fmla="*/ 382555 w 3723272"/>
              <a:gd name="connsiteY6" fmla="*/ 559837 h 727788"/>
              <a:gd name="connsiteX7" fmla="*/ 401217 w 3723272"/>
              <a:gd name="connsiteY7" fmla="*/ 541175 h 727788"/>
              <a:gd name="connsiteX8" fmla="*/ 475862 w 3723272"/>
              <a:gd name="connsiteY8" fmla="*/ 522514 h 727788"/>
              <a:gd name="connsiteX9" fmla="*/ 531845 w 3723272"/>
              <a:gd name="connsiteY9" fmla="*/ 503853 h 727788"/>
              <a:gd name="connsiteX10" fmla="*/ 559837 w 3723272"/>
              <a:gd name="connsiteY10" fmla="*/ 485192 h 727788"/>
              <a:gd name="connsiteX11" fmla="*/ 578498 w 3723272"/>
              <a:gd name="connsiteY11" fmla="*/ 466530 h 727788"/>
              <a:gd name="connsiteX12" fmla="*/ 634482 w 3723272"/>
              <a:gd name="connsiteY12" fmla="*/ 447869 h 727788"/>
              <a:gd name="connsiteX13" fmla="*/ 662474 w 3723272"/>
              <a:gd name="connsiteY13" fmla="*/ 429208 h 727788"/>
              <a:gd name="connsiteX14" fmla="*/ 699796 w 3723272"/>
              <a:gd name="connsiteY14" fmla="*/ 419877 h 727788"/>
              <a:gd name="connsiteX15" fmla="*/ 727788 w 3723272"/>
              <a:gd name="connsiteY15" fmla="*/ 410547 h 727788"/>
              <a:gd name="connsiteX16" fmla="*/ 746449 w 3723272"/>
              <a:gd name="connsiteY16" fmla="*/ 391885 h 727788"/>
              <a:gd name="connsiteX17" fmla="*/ 858417 w 3723272"/>
              <a:gd name="connsiteY17" fmla="*/ 363894 h 727788"/>
              <a:gd name="connsiteX18" fmla="*/ 886408 w 3723272"/>
              <a:gd name="connsiteY18" fmla="*/ 354563 h 727788"/>
              <a:gd name="connsiteX19" fmla="*/ 961053 w 3723272"/>
              <a:gd name="connsiteY19" fmla="*/ 335902 h 727788"/>
              <a:gd name="connsiteX20" fmla="*/ 1035698 w 3723272"/>
              <a:gd name="connsiteY20" fmla="*/ 298579 h 727788"/>
              <a:gd name="connsiteX21" fmla="*/ 1063690 w 3723272"/>
              <a:gd name="connsiteY21" fmla="*/ 289249 h 727788"/>
              <a:gd name="connsiteX22" fmla="*/ 1091682 w 3723272"/>
              <a:gd name="connsiteY22" fmla="*/ 270588 h 727788"/>
              <a:gd name="connsiteX23" fmla="*/ 1156996 w 3723272"/>
              <a:gd name="connsiteY23" fmla="*/ 261257 h 727788"/>
              <a:gd name="connsiteX24" fmla="*/ 1194319 w 3723272"/>
              <a:gd name="connsiteY24" fmla="*/ 261257 h 727788"/>
              <a:gd name="connsiteX25" fmla="*/ 1250302 w 3723272"/>
              <a:gd name="connsiteY25" fmla="*/ 214603 h 727788"/>
              <a:gd name="connsiteX26" fmla="*/ 1362270 w 3723272"/>
              <a:gd name="connsiteY26" fmla="*/ 177281 h 727788"/>
              <a:gd name="connsiteX27" fmla="*/ 1418253 w 3723272"/>
              <a:gd name="connsiteY27" fmla="*/ 167951 h 727788"/>
              <a:gd name="connsiteX28" fmla="*/ 1492898 w 3723272"/>
              <a:gd name="connsiteY28" fmla="*/ 130628 h 727788"/>
              <a:gd name="connsiteX29" fmla="*/ 1520890 w 3723272"/>
              <a:gd name="connsiteY29" fmla="*/ 121298 h 727788"/>
              <a:gd name="connsiteX30" fmla="*/ 1595535 w 3723272"/>
              <a:gd name="connsiteY30" fmla="*/ 102637 h 727788"/>
              <a:gd name="connsiteX31" fmla="*/ 1651519 w 3723272"/>
              <a:gd name="connsiteY31" fmla="*/ 83975 h 727788"/>
              <a:gd name="connsiteX32" fmla="*/ 1735494 w 3723272"/>
              <a:gd name="connsiteY32" fmla="*/ 55983 h 727788"/>
              <a:gd name="connsiteX33" fmla="*/ 1763486 w 3723272"/>
              <a:gd name="connsiteY33" fmla="*/ 46653 h 727788"/>
              <a:gd name="connsiteX34" fmla="*/ 1875453 w 3723272"/>
              <a:gd name="connsiteY34" fmla="*/ 18661 h 727788"/>
              <a:gd name="connsiteX35" fmla="*/ 1931437 w 3723272"/>
              <a:gd name="connsiteY35" fmla="*/ 0 h 727788"/>
              <a:gd name="connsiteX36" fmla="*/ 1987421 w 3723272"/>
              <a:gd name="connsiteY36" fmla="*/ 18661 h 727788"/>
              <a:gd name="connsiteX37" fmla="*/ 2043404 w 3723272"/>
              <a:gd name="connsiteY37" fmla="*/ 55983 h 727788"/>
              <a:gd name="connsiteX38" fmla="*/ 2099388 w 3723272"/>
              <a:gd name="connsiteY38" fmla="*/ 74645 h 727788"/>
              <a:gd name="connsiteX39" fmla="*/ 2127380 w 3723272"/>
              <a:gd name="connsiteY39" fmla="*/ 93306 h 727788"/>
              <a:gd name="connsiteX40" fmla="*/ 2183364 w 3723272"/>
              <a:gd name="connsiteY40" fmla="*/ 111967 h 727788"/>
              <a:gd name="connsiteX41" fmla="*/ 2211355 w 3723272"/>
              <a:gd name="connsiteY41" fmla="*/ 121298 h 727788"/>
              <a:gd name="connsiteX42" fmla="*/ 2239347 w 3723272"/>
              <a:gd name="connsiteY42" fmla="*/ 130628 h 727788"/>
              <a:gd name="connsiteX43" fmla="*/ 2276670 w 3723272"/>
              <a:gd name="connsiteY43" fmla="*/ 167951 h 727788"/>
              <a:gd name="connsiteX44" fmla="*/ 2416629 w 3723272"/>
              <a:gd name="connsiteY44" fmla="*/ 214604 h 727788"/>
              <a:gd name="connsiteX45" fmla="*/ 2472613 w 3723272"/>
              <a:gd name="connsiteY45" fmla="*/ 233265 h 727788"/>
              <a:gd name="connsiteX46" fmla="*/ 2509935 w 3723272"/>
              <a:gd name="connsiteY46" fmla="*/ 251926 h 727788"/>
              <a:gd name="connsiteX47" fmla="*/ 2565919 w 3723272"/>
              <a:gd name="connsiteY47" fmla="*/ 279918 h 727788"/>
              <a:gd name="connsiteX48" fmla="*/ 2584580 w 3723272"/>
              <a:gd name="connsiteY48" fmla="*/ 307910 h 727788"/>
              <a:gd name="connsiteX49" fmla="*/ 2640564 w 3723272"/>
              <a:gd name="connsiteY49" fmla="*/ 326571 h 727788"/>
              <a:gd name="connsiteX50" fmla="*/ 2696547 w 3723272"/>
              <a:gd name="connsiteY50" fmla="*/ 345232 h 727788"/>
              <a:gd name="connsiteX51" fmla="*/ 2752531 w 3723272"/>
              <a:gd name="connsiteY51" fmla="*/ 363894 h 727788"/>
              <a:gd name="connsiteX52" fmla="*/ 2780523 w 3723272"/>
              <a:gd name="connsiteY52" fmla="*/ 373224 h 727788"/>
              <a:gd name="connsiteX53" fmla="*/ 2808515 w 3723272"/>
              <a:gd name="connsiteY53" fmla="*/ 391885 h 727788"/>
              <a:gd name="connsiteX54" fmla="*/ 2901821 w 3723272"/>
              <a:gd name="connsiteY54" fmla="*/ 419877 h 727788"/>
              <a:gd name="connsiteX55" fmla="*/ 2995127 w 3723272"/>
              <a:gd name="connsiteY55" fmla="*/ 429208 h 727788"/>
              <a:gd name="connsiteX56" fmla="*/ 3069772 w 3723272"/>
              <a:gd name="connsiteY56" fmla="*/ 438539 h 727788"/>
              <a:gd name="connsiteX57" fmla="*/ 3097764 w 3723272"/>
              <a:gd name="connsiteY57" fmla="*/ 457200 h 727788"/>
              <a:gd name="connsiteX58" fmla="*/ 3125755 w 3723272"/>
              <a:gd name="connsiteY58" fmla="*/ 466530 h 727788"/>
              <a:gd name="connsiteX59" fmla="*/ 3172408 w 3723272"/>
              <a:gd name="connsiteY59" fmla="*/ 494522 h 727788"/>
              <a:gd name="connsiteX60" fmla="*/ 3191070 w 3723272"/>
              <a:gd name="connsiteY60" fmla="*/ 513183 h 727788"/>
              <a:gd name="connsiteX61" fmla="*/ 3303037 w 3723272"/>
              <a:gd name="connsiteY61" fmla="*/ 541175 h 727788"/>
              <a:gd name="connsiteX62" fmla="*/ 3359021 w 3723272"/>
              <a:gd name="connsiteY62" fmla="*/ 559837 h 727788"/>
              <a:gd name="connsiteX63" fmla="*/ 3387013 w 3723272"/>
              <a:gd name="connsiteY63" fmla="*/ 569167 h 727788"/>
              <a:gd name="connsiteX64" fmla="*/ 3433666 w 3723272"/>
              <a:gd name="connsiteY64" fmla="*/ 615820 h 727788"/>
              <a:gd name="connsiteX65" fmla="*/ 3526972 w 3723272"/>
              <a:gd name="connsiteY65" fmla="*/ 643812 h 727788"/>
              <a:gd name="connsiteX66" fmla="*/ 3582955 w 3723272"/>
              <a:gd name="connsiteY66" fmla="*/ 662473 h 727788"/>
              <a:gd name="connsiteX67" fmla="*/ 3666931 w 3723272"/>
              <a:gd name="connsiteY67" fmla="*/ 671804 h 727788"/>
              <a:gd name="connsiteX68" fmla="*/ 3704253 w 3723272"/>
              <a:gd name="connsiteY68" fmla="*/ 690465 h 727788"/>
              <a:gd name="connsiteX69" fmla="*/ 3722915 w 3723272"/>
              <a:gd name="connsiteY69" fmla="*/ 709126 h 727788"/>
              <a:gd name="connsiteX70" fmla="*/ 3694923 w 3723272"/>
              <a:gd name="connsiteY70" fmla="*/ 718457 h 727788"/>
              <a:gd name="connsiteX71" fmla="*/ 3666931 w 3723272"/>
              <a:gd name="connsiteY71" fmla="*/ 709126 h 727788"/>
              <a:gd name="connsiteX72" fmla="*/ 3303037 w 3723272"/>
              <a:gd name="connsiteY72" fmla="*/ 727788 h 727788"/>
              <a:gd name="connsiteX73" fmla="*/ 1296955 w 3723272"/>
              <a:gd name="connsiteY73" fmla="*/ 718457 h 727788"/>
              <a:gd name="connsiteX74" fmla="*/ 1091681 w 3723272"/>
              <a:gd name="connsiteY74" fmla="*/ 718457 h 727788"/>
              <a:gd name="connsiteX75" fmla="*/ 718457 w 3723272"/>
              <a:gd name="connsiteY75" fmla="*/ 699796 h 727788"/>
              <a:gd name="connsiteX76" fmla="*/ 410546 w 3723272"/>
              <a:gd name="connsiteY76" fmla="*/ 671804 h 727788"/>
              <a:gd name="connsiteX77" fmla="*/ 55984 w 3723272"/>
              <a:gd name="connsiteY77" fmla="*/ 671804 h 727788"/>
              <a:gd name="connsiteX0" fmla="*/ 0 w 3723272"/>
              <a:gd name="connsiteY0" fmla="*/ 709126 h 737118"/>
              <a:gd name="connsiteX1" fmla="*/ 74645 w 3723272"/>
              <a:gd name="connsiteY1" fmla="*/ 690465 h 737118"/>
              <a:gd name="connsiteX2" fmla="*/ 130629 w 3723272"/>
              <a:gd name="connsiteY2" fmla="*/ 662473 h 737118"/>
              <a:gd name="connsiteX3" fmla="*/ 223935 w 3723272"/>
              <a:gd name="connsiteY3" fmla="*/ 634481 h 737118"/>
              <a:gd name="connsiteX4" fmla="*/ 307910 w 3723272"/>
              <a:gd name="connsiteY4" fmla="*/ 597159 h 737118"/>
              <a:gd name="connsiteX5" fmla="*/ 335902 w 3723272"/>
              <a:gd name="connsiteY5" fmla="*/ 587828 h 737118"/>
              <a:gd name="connsiteX6" fmla="*/ 382555 w 3723272"/>
              <a:gd name="connsiteY6" fmla="*/ 559837 h 737118"/>
              <a:gd name="connsiteX7" fmla="*/ 401217 w 3723272"/>
              <a:gd name="connsiteY7" fmla="*/ 541175 h 737118"/>
              <a:gd name="connsiteX8" fmla="*/ 475862 w 3723272"/>
              <a:gd name="connsiteY8" fmla="*/ 522514 h 737118"/>
              <a:gd name="connsiteX9" fmla="*/ 531845 w 3723272"/>
              <a:gd name="connsiteY9" fmla="*/ 503853 h 737118"/>
              <a:gd name="connsiteX10" fmla="*/ 559837 w 3723272"/>
              <a:gd name="connsiteY10" fmla="*/ 485192 h 737118"/>
              <a:gd name="connsiteX11" fmla="*/ 578498 w 3723272"/>
              <a:gd name="connsiteY11" fmla="*/ 466530 h 737118"/>
              <a:gd name="connsiteX12" fmla="*/ 634482 w 3723272"/>
              <a:gd name="connsiteY12" fmla="*/ 447869 h 737118"/>
              <a:gd name="connsiteX13" fmla="*/ 662474 w 3723272"/>
              <a:gd name="connsiteY13" fmla="*/ 429208 h 737118"/>
              <a:gd name="connsiteX14" fmla="*/ 699796 w 3723272"/>
              <a:gd name="connsiteY14" fmla="*/ 419877 h 737118"/>
              <a:gd name="connsiteX15" fmla="*/ 727788 w 3723272"/>
              <a:gd name="connsiteY15" fmla="*/ 410547 h 737118"/>
              <a:gd name="connsiteX16" fmla="*/ 746449 w 3723272"/>
              <a:gd name="connsiteY16" fmla="*/ 391885 h 737118"/>
              <a:gd name="connsiteX17" fmla="*/ 858417 w 3723272"/>
              <a:gd name="connsiteY17" fmla="*/ 363894 h 737118"/>
              <a:gd name="connsiteX18" fmla="*/ 886408 w 3723272"/>
              <a:gd name="connsiteY18" fmla="*/ 354563 h 737118"/>
              <a:gd name="connsiteX19" fmla="*/ 961053 w 3723272"/>
              <a:gd name="connsiteY19" fmla="*/ 335902 h 737118"/>
              <a:gd name="connsiteX20" fmla="*/ 1035698 w 3723272"/>
              <a:gd name="connsiteY20" fmla="*/ 298579 h 737118"/>
              <a:gd name="connsiteX21" fmla="*/ 1063690 w 3723272"/>
              <a:gd name="connsiteY21" fmla="*/ 289249 h 737118"/>
              <a:gd name="connsiteX22" fmla="*/ 1091682 w 3723272"/>
              <a:gd name="connsiteY22" fmla="*/ 270588 h 737118"/>
              <a:gd name="connsiteX23" fmla="*/ 1156996 w 3723272"/>
              <a:gd name="connsiteY23" fmla="*/ 261257 h 737118"/>
              <a:gd name="connsiteX24" fmla="*/ 1194319 w 3723272"/>
              <a:gd name="connsiteY24" fmla="*/ 261257 h 737118"/>
              <a:gd name="connsiteX25" fmla="*/ 1250302 w 3723272"/>
              <a:gd name="connsiteY25" fmla="*/ 214603 h 737118"/>
              <a:gd name="connsiteX26" fmla="*/ 1362270 w 3723272"/>
              <a:gd name="connsiteY26" fmla="*/ 177281 h 737118"/>
              <a:gd name="connsiteX27" fmla="*/ 1418253 w 3723272"/>
              <a:gd name="connsiteY27" fmla="*/ 167951 h 737118"/>
              <a:gd name="connsiteX28" fmla="*/ 1492898 w 3723272"/>
              <a:gd name="connsiteY28" fmla="*/ 130628 h 737118"/>
              <a:gd name="connsiteX29" fmla="*/ 1520890 w 3723272"/>
              <a:gd name="connsiteY29" fmla="*/ 121298 h 737118"/>
              <a:gd name="connsiteX30" fmla="*/ 1595535 w 3723272"/>
              <a:gd name="connsiteY30" fmla="*/ 102637 h 737118"/>
              <a:gd name="connsiteX31" fmla="*/ 1651519 w 3723272"/>
              <a:gd name="connsiteY31" fmla="*/ 83975 h 737118"/>
              <a:gd name="connsiteX32" fmla="*/ 1735494 w 3723272"/>
              <a:gd name="connsiteY32" fmla="*/ 55983 h 737118"/>
              <a:gd name="connsiteX33" fmla="*/ 1763486 w 3723272"/>
              <a:gd name="connsiteY33" fmla="*/ 46653 h 737118"/>
              <a:gd name="connsiteX34" fmla="*/ 1875453 w 3723272"/>
              <a:gd name="connsiteY34" fmla="*/ 18661 h 737118"/>
              <a:gd name="connsiteX35" fmla="*/ 1931437 w 3723272"/>
              <a:gd name="connsiteY35" fmla="*/ 0 h 737118"/>
              <a:gd name="connsiteX36" fmla="*/ 1987421 w 3723272"/>
              <a:gd name="connsiteY36" fmla="*/ 18661 h 737118"/>
              <a:gd name="connsiteX37" fmla="*/ 2043404 w 3723272"/>
              <a:gd name="connsiteY37" fmla="*/ 55983 h 737118"/>
              <a:gd name="connsiteX38" fmla="*/ 2099388 w 3723272"/>
              <a:gd name="connsiteY38" fmla="*/ 74645 h 737118"/>
              <a:gd name="connsiteX39" fmla="*/ 2127380 w 3723272"/>
              <a:gd name="connsiteY39" fmla="*/ 93306 h 737118"/>
              <a:gd name="connsiteX40" fmla="*/ 2183364 w 3723272"/>
              <a:gd name="connsiteY40" fmla="*/ 111967 h 737118"/>
              <a:gd name="connsiteX41" fmla="*/ 2211355 w 3723272"/>
              <a:gd name="connsiteY41" fmla="*/ 121298 h 737118"/>
              <a:gd name="connsiteX42" fmla="*/ 2239347 w 3723272"/>
              <a:gd name="connsiteY42" fmla="*/ 130628 h 737118"/>
              <a:gd name="connsiteX43" fmla="*/ 2276670 w 3723272"/>
              <a:gd name="connsiteY43" fmla="*/ 167951 h 737118"/>
              <a:gd name="connsiteX44" fmla="*/ 2416629 w 3723272"/>
              <a:gd name="connsiteY44" fmla="*/ 214604 h 737118"/>
              <a:gd name="connsiteX45" fmla="*/ 2472613 w 3723272"/>
              <a:gd name="connsiteY45" fmla="*/ 233265 h 737118"/>
              <a:gd name="connsiteX46" fmla="*/ 2509935 w 3723272"/>
              <a:gd name="connsiteY46" fmla="*/ 251926 h 737118"/>
              <a:gd name="connsiteX47" fmla="*/ 2565919 w 3723272"/>
              <a:gd name="connsiteY47" fmla="*/ 279918 h 737118"/>
              <a:gd name="connsiteX48" fmla="*/ 2584580 w 3723272"/>
              <a:gd name="connsiteY48" fmla="*/ 307910 h 737118"/>
              <a:gd name="connsiteX49" fmla="*/ 2640564 w 3723272"/>
              <a:gd name="connsiteY49" fmla="*/ 326571 h 737118"/>
              <a:gd name="connsiteX50" fmla="*/ 2696547 w 3723272"/>
              <a:gd name="connsiteY50" fmla="*/ 345232 h 737118"/>
              <a:gd name="connsiteX51" fmla="*/ 2752531 w 3723272"/>
              <a:gd name="connsiteY51" fmla="*/ 363894 h 737118"/>
              <a:gd name="connsiteX52" fmla="*/ 2780523 w 3723272"/>
              <a:gd name="connsiteY52" fmla="*/ 373224 h 737118"/>
              <a:gd name="connsiteX53" fmla="*/ 2808515 w 3723272"/>
              <a:gd name="connsiteY53" fmla="*/ 391885 h 737118"/>
              <a:gd name="connsiteX54" fmla="*/ 2901821 w 3723272"/>
              <a:gd name="connsiteY54" fmla="*/ 419877 h 737118"/>
              <a:gd name="connsiteX55" fmla="*/ 2995127 w 3723272"/>
              <a:gd name="connsiteY55" fmla="*/ 429208 h 737118"/>
              <a:gd name="connsiteX56" fmla="*/ 3069772 w 3723272"/>
              <a:gd name="connsiteY56" fmla="*/ 438539 h 737118"/>
              <a:gd name="connsiteX57" fmla="*/ 3097764 w 3723272"/>
              <a:gd name="connsiteY57" fmla="*/ 457200 h 737118"/>
              <a:gd name="connsiteX58" fmla="*/ 3125755 w 3723272"/>
              <a:gd name="connsiteY58" fmla="*/ 466530 h 737118"/>
              <a:gd name="connsiteX59" fmla="*/ 3172408 w 3723272"/>
              <a:gd name="connsiteY59" fmla="*/ 494522 h 737118"/>
              <a:gd name="connsiteX60" fmla="*/ 3191070 w 3723272"/>
              <a:gd name="connsiteY60" fmla="*/ 513183 h 737118"/>
              <a:gd name="connsiteX61" fmla="*/ 3303037 w 3723272"/>
              <a:gd name="connsiteY61" fmla="*/ 541175 h 737118"/>
              <a:gd name="connsiteX62" fmla="*/ 3359021 w 3723272"/>
              <a:gd name="connsiteY62" fmla="*/ 559837 h 737118"/>
              <a:gd name="connsiteX63" fmla="*/ 3387013 w 3723272"/>
              <a:gd name="connsiteY63" fmla="*/ 569167 h 737118"/>
              <a:gd name="connsiteX64" fmla="*/ 3433666 w 3723272"/>
              <a:gd name="connsiteY64" fmla="*/ 615820 h 737118"/>
              <a:gd name="connsiteX65" fmla="*/ 3526972 w 3723272"/>
              <a:gd name="connsiteY65" fmla="*/ 643812 h 737118"/>
              <a:gd name="connsiteX66" fmla="*/ 3582955 w 3723272"/>
              <a:gd name="connsiteY66" fmla="*/ 662473 h 737118"/>
              <a:gd name="connsiteX67" fmla="*/ 3666931 w 3723272"/>
              <a:gd name="connsiteY67" fmla="*/ 671804 h 737118"/>
              <a:gd name="connsiteX68" fmla="*/ 3704253 w 3723272"/>
              <a:gd name="connsiteY68" fmla="*/ 690465 h 737118"/>
              <a:gd name="connsiteX69" fmla="*/ 3722915 w 3723272"/>
              <a:gd name="connsiteY69" fmla="*/ 709126 h 737118"/>
              <a:gd name="connsiteX70" fmla="*/ 3694923 w 3723272"/>
              <a:gd name="connsiteY70" fmla="*/ 718457 h 737118"/>
              <a:gd name="connsiteX71" fmla="*/ 3573625 w 3723272"/>
              <a:gd name="connsiteY71" fmla="*/ 737118 h 737118"/>
              <a:gd name="connsiteX72" fmla="*/ 3303037 w 3723272"/>
              <a:gd name="connsiteY72" fmla="*/ 727788 h 737118"/>
              <a:gd name="connsiteX73" fmla="*/ 1296955 w 3723272"/>
              <a:gd name="connsiteY73" fmla="*/ 718457 h 737118"/>
              <a:gd name="connsiteX74" fmla="*/ 1091681 w 3723272"/>
              <a:gd name="connsiteY74" fmla="*/ 718457 h 737118"/>
              <a:gd name="connsiteX75" fmla="*/ 718457 w 3723272"/>
              <a:gd name="connsiteY75" fmla="*/ 699796 h 737118"/>
              <a:gd name="connsiteX76" fmla="*/ 410546 w 3723272"/>
              <a:gd name="connsiteY76" fmla="*/ 671804 h 737118"/>
              <a:gd name="connsiteX77" fmla="*/ 55984 w 3723272"/>
              <a:gd name="connsiteY77" fmla="*/ 671804 h 7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723272" h="737118">
                <a:moveTo>
                  <a:pt x="0" y="709126"/>
                </a:moveTo>
                <a:cubicBezTo>
                  <a:pt x="17749" y="705576"/>
                  <a:pt x="55515" y="700030"/>
                  <a:pt x="74645" y="690465"/>
                </a:cubicBezTo>
                <a:cubicBezTo>
                  <a:pt x="129164" y="663205"/>
                  <a:pt x="75910" y="678107"/>
                  <a:pt x="130629" y="662473"/>
                </a:cubicBezTo>
                <a:cubicBezTo>
                  <a:pt x="153453" y="655952"/>
                  <a:pt x="207299" y="645571"/>
                  <a:pt x="223935" y="634481"/>
                </a:cubicBezTo>
                <a:cubicBezTo>
                  <a:pt x="268294" y="604909"/>
                  <a:pt x="241288" y="619367"/>
                  <a:pt x="307910" y="597159"/>
                </a:cubicBezTo>
                <a:lnTo>
                  <a:pt x="335902" y="587828"/>
                </a:lnTo>
                <a:cubicBezTo>
                  <a:pt x="383191" y="540541"/>
                  <a:pt x="321989" y="596177"/>
                  <a:pt x="382555" y="559837"/>
                </a:cubicBezTo>
                <a:cubicBezTo>
                  <a:pt x="390099" y="555311"/>
                  <a:pt x="393673" y="545701"/>
                  <a:pt x="401217" y="541175"/>
                </a:cubicBezTo>
                <a:cubicBezTo>
                  <a:pt x="416943" y="531739"/>
                  <a:pt x="463603" y="525857"/>
                  <a:pt x="475862" y="522514"/>
                </a:cubicBezTo>
                <a:cubicBezTo>
                  <a:pt x="494839" y="517338"/>
                  <a:pt x="531845" y="503853"/>
                  <a:pt x="531845" y="503853"/>
                </a:cubicBezTo>
                <a:cubicBezTo>
                  <a:pt x="541176" y="497633"/>
                  <a:pt x="551080" y="492197"/>
                  <a:pt x="559837" y="485192"/>
                </a:cubicBezTo>
                <a:cubicBezTo>
                  <a:pt x="566706" y="479696"/>
                  <a:pt x="570630" y="470464"/>
                  <a:pt x="578498" y="466530"/>
                </a:cubicBezTo>
                <a:cubicBezTo>
                  <a:pt x="596092" y="457733"/>
                  <a:pt x="618115" y="458780"/>
                  <a:pt x="634482" y="447869"/>
                </a:cubicBezTo>
                <a:cubicBezTo>
                  <a:pt x="643813" y="441649"/>
                  <a:pt x="652167" y="433625"/>
                  <a:pt x="662474" y="429208"/>
                </a:cubicBezTo>
                <a:cubicBezTo>
                  <a:pt x="674261" y="424156"/>
                  <a:pt x="687466" y="423400"/>
                  <a:pt x="699796" y="419877"/>
                </a:cubicBezTo>
                <a:cubicBezTo>
                  <a:pt x="709253" y="417175"/>
                  <a:pt x="718457" y="413657"/>
                  <a:pt x="727788" y="410547"/>
                </a:cubicBezTo>
                <a:cubicBezTo>
                  <a:pt x="734008" y="404326"/>
                  <a:pt x="738581" y="395819"/>
                  <a:pt x="746449" y="391885"/>
                </a:cubicBezTo>
                <a:cubicBezTo>
                  <a:pt x="783414" y="373402"/>
                  <a:pt x="818583" y="370532"/>
                  <a:pt x="858417" y="363894"/>
                </a:cubicBezTo>
                <a:cubicBezTo>
                  <a:pt x="867747" y="360784"/>
                  <a:pt x="876867" y="356948"/>
                  <a:pt x="886408" y="354563"/>
                </a:cubicBezTo>
                <a:lnTo>
                  <a:pt x="961053" y="335902"/>
                </a:lnTo>
                <a:cubicBezTo>
                  <a:pt x="993624" y="303333"/>
                  <a:pt x="971371" y="320022"/>
                  <a:pt x="1035698" y="298579"/>
                </a:cubicBezTo>
                <a:lnTo>
                  <a:pt x="1063690" y="289249"/>
                </a:lnTo>
                <a:cubicBezTo>
                  <a:pt x="1073021" y="283029"/>
                  <a:pt x="1076131" y="275253"/>
                  <a:pt x="1091682" y="270588"/>
                </a:cubicBezTo>
                <a:cubicBezTo>
                  <a:pt x="1107233" y="265923"/>
                  <a:pt x="1139890" y="262812"/>
                  <a:pt x="1156996" y="261257"/>
                </a:cubicBezTo>
                <a:cubicBezTo>
                  <a:pt x="1174102" y="259702"/>
                  <a:pt x="1178768" y="269033"/>
                  <a:pt x="1194319" y="261257"/>
                </a:cubicBezTo>
                <a:cubicBezTo>
                  <a:pt x="1209870" y="253481"/>
                  <a:pt x="1222310" y="228599"/>
                  <a:pt x="1250302" y="214603"/>
                </a:cubicBezTo>
                <a:cubicBezTo>
                  <a:pt x="1278294" y="200607"/>
                  <a:pt x="1334278" y="185056"/>
                  <a:pt x="1362270" y="177281"/>
                </a:cubicBezTo>
                <a:cubicBezTo>
                  <a:pt x="1390262" y="169506"/>
                  <a:pt x="1399592" y="171061"/>
                  <a:pt x="1418253" y="167951"/>
                </a:cubicBezTo>
                <a:cubicBezTo>
                  <a:pt x="1450824" y="135382"/>
                  <a:pt x="1428571" y="152071"/>
                  <a:pt x="1492898" y="130628"/>
                </a:cubicBezTo>
                <a:cubicBezTo>
                  <a:pt x="1502229" y="127518"/>
                  <a:pt x="1511348" y="123683"/>
                  <a:pt x="1520890" y="121298"/>
                </a:cubicBezTo>
                <a:cubicBezTo>
                  <a:pt x="1545772" y="115078"/>
                  <a:pt x="1571204" y="110748"/>
                  <a:pt x="1595535" y="102637"/>
                </a:cubicBezTo>
                <a:lnTo>
                  <a:pt x="1651519" y="83975"/>
                </a:lnTo>
                <a:lnTo>
                  <a:pt x="1735494" y="55983"/>
                </a:lnTo>
                <a:lnTo>
                  <a:pt x="1763486" y="46653"/>
                </a:lnTo>
                <a:cubicBezTo>
                  <a:pt x="1822126" y="7560"/>
                  <a:pt x="1762215" y="41309"/>
                  <a:pt x="1875453" y="18661"/>
                </a:cubicBezTo>
                <a:cubicBezTo>
                  <a:pt x="1894742" y="14803"/>
                  <a:pt x="1931437" y="0"/>
                  <a:pt x="1931437" y="0"/>
                </a:cubicBezTo>
                <a:cubicBezTo>
                  <a:pt x="1950098" y="6220"/>
                  <a:pt x="1971054" y="7750"/>
                  <a:pt x="1987421" y="18661"/>
                </a:cubicBezTo>
                <a:cubicBezTo>
                  <a:pt x="2006082" y="31102"/>
                  <a:pt x="2022127" y="48891"/>
                  <a:pt x="2043404" y="55983"/>
                </a:cubicBezTo>
                <a:cubicBezTo>
                  <a:pt x="2062065" y="62204"/>
                  <a:pt x="2083021" y="63734"/>
                  <a:pt x="2099388" y="74645"/>
                </a:cubicBezTo>
                <a:cubicBezTo>
                  <a:pt x="2108719" y="80865"/>
                  <a:pt x="2117132" y="88752"/>
                  <a:pt x="2127380" y="93306"/>
                </a:cubicBezTo>
                <a:cubicBezTo>
                  <a:pt x="2145355" y="101295"/>
                  <a:pt x="2164703" y="105746"/>
                  <a:pt x="2183364" y="111967"/>
                </a:cubicBezTo>
                <a:lnTo>
                  <a:pt x="2211355" y="121298"/>
                </a:lnTo>
                <a:lnTo>
                  <a:pt x="2239347" y="130628"/>
                </a:lnTo>
                <a:cubicBezTo>
                  <a:pt x="2251788" y="143069"/>
                  <a:pt x="2259979" y="162387"/>
                  <a:pt x="2276670" y="167951"/>
                </a:cubicBezTo>
                <a:lnTo>
                  <a:pt x="2416629" y="214604"/>
                </a:lnTo>
                <a:lnTo>
                  <a:pt x="2472613" y="233265"/>
                </a:lnTo>
                <a:cubicBezTo>
                  <a:pt x="2485054" y="239485"/>
                  <a:pt x="2497151" y="246447"/>
                  <a:pt x="2509935" y="251926"/>
                </a:cubicBezTo>
                <a:cubicBezTo>
                  <a:pt x="2564018" y="275104"/>
                  <a:pt x="2512126" y="244056"/>
                  <a:pt x="2565919" y="279918"/>
                </a:cubicBezTo>
                <a:cubicBezTo>
                  <a:pt x="2572139" y="289249"/>
                  <a:pt x="2575071" y="301967"/>
                  <a:pt x="2584580" y="307910"/>
                </a:cubicBezTo>
                <a:cubicBezTo>
                  <a:pt x="2601261" y="318335"/>
                  <a:pt x="2621903" y="320350"/>
                  <a:pt x="2640564" y="326571"/>
                </a:cubicBezTo>
                <a:lnTo>
                  <a:pt x="2696547" y="345232"/>
                </a:lnTo>
                <a:lnTo>
                  <a:pt x="2752531" y="363894"/>
                </a:lnTo>
                <a:lnTo>
                  <a:pt x="2780523" y="373224"/>
                </a:lnTo>
                <a:cubicBezTo>
                  <a:pt x="2789854" y="379444"/>
                  <a:pt x="2798268" y="387330"/>
                  <a:pt x="2808515" y="391885"/>
                </a:cubicBezTo>
                <a:cubicBezTo>
                  <a:pt x="2820827" y="397357"/>
                  <a:pt x="2881816" y="417019"/>
                  <a:pt x="2901821" y="419877"/>
                </a:cubicBezTo>
                <a:cubicBezTo>
                  <a:pt x="2932764" y="424297"/>
                  <a:pt x="2964061" y="425756"/>
                  <a:pt x="2995127" y="429208"/>
                </a:cubicBezTo>
                <a:cubicBezTo>
                  <a:pt x="3020049" y="431977"/>
                  <a:pt x="3044890" y="435429"/>
                  <a:pt x="3069772" y="438539"/>
                </a:cubicBezTo>
                <a:cubicBezTo>
                  <a:pt x="3079103" y="444759"/>
                  <a:pt x="3087734" y="452185"/>
                  <a:pt x="3097764" y="457200"/>
                </a:cubicBezTo>
                <a:cubicBezTo>
                  <a:pt x="3106561" y="461598"/>
                  <a:pt x="3117322" y="461470"/>
                  <a:pt x="3125755" y="466530"/>
                </a:cubicBezTo>
                <a:cubicBezTo>
                  <a:pt x="3189793" y="504953"/>
                  <a:pt x="3093117" y="468093"/>
                  <a:pt x="3172408" y="494522"/>
                </a:cubicBezTo>
                <a:cubicBezTo>
                  <a:pt x="3178629" y="500742"/>
                  <a:pt x="3183202" y="509249"/>
                  <a:pt x="3191070" y="513183"/>
                </a:cubicBezTo>
                <a:cubicBezTo>
                  <a:pt x="3228040" y="531668"/>
                  <a:pt x="3263198" y="534536"/>
                  <a:pt x="3303037" y="541175"/>
                </a:cubicBezTo>
                <a:lnTo>
                  <a:pt x="3359021" y="559837"/>
                </a:lnTo>
                <a:lnTo>
                  <a:pt x="3387013" y="569167"/>
                </a:lnTo>
                <a:cubicBezTo>
                  <a:pt x="3402564" y="584718"/>
                  <a:pt x="3412330" y="610486"/>
                  <a:pt x="3433666" y="615820"/>
                </a:cubicBezTo>
                <a:cubicBezTo>
                  <a:pt x="3490068" y="629921"/>
                  <a:pt x="3458827" y="621097"/>
                  <a:pt x="3526972" y="643812"/>
                </a:cubicBezTo>
                <a:lnTo>
                  <a:pt x="3582955" y="662473"/>
                </a:lnTo>
                <a:lnTo>
                  <a:pt x="3666931" y="671804"/>
                </a:lnTo>
                <a:cubicBezTo>
                  <a:pt x="3679372" y="678024"/>
                  <a:pt x="3692680" y="682750"/>
                  <a:pt x="3704253" y="690465"/>
                </a:cubicBezTo>
                <a:cubicBezTo>
                  <a:pt x="3711573" y="695345"/>
                  <a:pt x="3725697" y="700780"/>
                  <a:pt x="3722915" y="709126"/>
                </a:cubicBezTo>
                <a:cubicBezTo>
                  <a:pt x="3719805" y="718457"/>
                  <a:pt x="3704254" y="715347"/>
                  <a:pt x="3694923" y="718457"/>
                </a:cubicBezTo>
                <a:cubicBezTo>
                  <a:pt x="3685592" y="715347"/>
                  <a:pt x="3583460" y="737118"/>
                  <a:pt x="3573625" y="737118"/>
                </a:cubicBezTo>
                <a:cubicBezTo>
                  <a:pt x="3256703" y="737118"/>
                  <a:pt x="3434761" y="683878"/>
                  <a:pt x="3303037" y="727788"/>
                </a:cubicBezTo>
                <a:lnTo>
                  <a:pt x="1296955" y="718457"/>
                </a:lnTo>
                <a:cubicBezTo>
                  <a:pt x="1265240" y="718034"/>
                  <a:pt x="1188097" y="721567"/>
                  <a:pt x="1091681" y="718457"/>
                </a:cubicBezTo>
                <a:cubicBezTo>
                  <a:pt x="995265" y="715347"/>
                  <a:pt x="831979" y="707571"/>
                  <a:pt x="718457" y="699796"/>
                </a:cubicBezTo>
                <a:cubicBezTo>
                  <a:pt x="604935" y="692021"/>
                  <a:pt x="513183" y="681135"/>
                  <a:pt x="410546" y="671804"/>
                </a:cubicBezTo>
                <a:lnTo>
                  <a:pt x="55984" y="671804"/>
                </a:lnTo>
              </a:path>
            </a:pathLst>
          </a:custGeom>
          <a:solidFill>
            <a:srgbClr val="336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endParaRPr lang="de-D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FA48AE58-B813-495C-A4F3-54A102D2753A}"/>
              </a:ext>
            </a:extLst>
          </p:cNvPr>
          <p:cNvSpPr/>
          <p:nvPr/>
        </p:nvSpPr>
        <p:spPr>
          <a:xfrm rot="5400000">
            <a:off x="6055447" y="3641015"/>
            <a:ext cx="455244" cy="4056622"/>
          </a:xfrm>
          <a:custGeom>
            <a:avLst/>
            <a:gdLst>
              <a:gd name="connsiteX0" fmla="*/ 47562 w 756688"/>
              <a:gd name="connsiteY0" fmla="*/ 2296890 h 2328868"/>
              <a:gd name="connsiteX1" fmla="*/ 38231 w 756688"/>
              <a:gd name="connsiteY1" fmla="*/ 654702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710035 w 756688"/>
              <a:gd name="connsiteY9" fmla="*/ 1214539 h 2328868"/>
              <a:gd name="connsiteX10" fmla="*/ 728696 w 756688"/>
              <a:gd name="connsiteY10" fmla="*/ 1419812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3543 w 752669"/>
              <a:gd name="connsiteY0" fmla="*/ 2301824 h 2333802"/>
              <a:gd name="connsiteX1" fmla="*/ 34212 w 752669"/>
              <a:gd name="connsiteY1" fmla="*/ 659636 h 2333802"/>
              <a:gd name="connsiteX2" fmla="*/ 24881 w 752669"/>
              <a:gd name="connsiteY2" fmla="*/ 584991 h 2333802"/>
              <a:gd name="connsiteX3" fmla="*/ 52873 w 752669"/>
              <a:gd name="connsiteY3" fmla="*/ 249090 h 2333802"/>
              <a:gd name="connsiteX4" fmla="*/ 43543 w 752669"/>
              <a:gd name="connsiteY4" fmla="*/ 25154 h 2333802"/>
              <a:gd name="connsiteX5" fmla="*/ 696685 w 752669"/>
              <a:gd name="connsiteY5" fmla="*/ 43816 h 2333802"/>
              <a:gd name="connsiteX6" fmla="*/ 724677 w 752669"/>
              <a:gd name="connsiteY6" fmla="*/ 53146 h 2333802"/>
              <a:gd name="connsiteX7" fmla="*/ 734008 w 752669"/>
              <a:gd name="connsiteY7" fmla="*/ 81138 h 2333802"/>
              <a:gd name="connsiteX8" fmla="*/ 706016 w 752669"/>
              <a:gd name="connsiteY8" fmla="*/ 650305 h 2333802"/>
              <a:gd name="connsiteX9" fmla="*/ 706016 w 752669"/>
              <a:gd name="connsiteY9" fmla="*/ 1219473 h 2333802"/>
              <a:gd name="connsiteX10" fmla="*/ 724677 w 752669"/>
              <a:gd name="connsiteY10" fmla="*/ 1424746 h 2333802"/>
              <a:gd name="connsiteX11" fmla="*/ 734008 w 752669"/>
              <a:gd name="connsiteY11" fmla="*/ 2012575 h 2333802"/>
              <a:gd name="connsiteX12" fmla="*/ 752669 w 752669"/>
              <a:gd name="connsiteY12" fmla="*/ 2217848 h 2333802"/>
              <a:gd name="connsiteX13" fmla="*/ 743339 w 752669"/>
              <a:gd name="connsiteY13" fmla="*/ 2329816 h 2333802"/>
              <a:gd name="connsiteX14" fmla="*/ 706016 w 752669"/>
              <a:gd name="connsiteY14" fmla="*/ 2320485 h 2333802"/>
              <a:gd name="connsiteX15" fmla="*/ 650032 w 752669"/>
              <a:gd name="connsiteY15" fmla="*/ 2301824 h 2333802"/>
              <a:gd name="connsiteX16" fmla="*/ 43543 w 752669"/>
              <a:gd name="connsiteY16" fmla="*/ 2301824 h 2333802"/>
              <a:gd name="connsiteX0" fmla="*/ 19171 w 728297"/>
              <a:gd name="connsiteY0" fmla="*/ 2322499 h 2354477"/>
              <a:gd name="connsiteX1" fmla="*/ 9840 w 728297"/>
              <a:gd name="connsiteY1" fmla="*/ 680311 h 2354477"/>
              <a:gd name="connsiteX2" fmla="*/ 509 w 728297"/>
              <a:gd name="connsiteY2" fmla="*/ 605666 h 2354477"/>
              <a:gd name="connsiteX3" fmla="*/ 28501 w 728297"/>
              <a:gd name="connsiteY3" fmla="*/ 269765 h 2354477"/>
              <a:gd name="connsiteX4" fmla="*/ 75155 w 728297"/>
              <a:gd name="connsiteY4" fmla="*/ 8506 h 2354477"/>
              <a:gd name="connsiteX5" fmla="*/ 672313 w 728297"/>
              <a:gd name="connsiteY5" fmla="*/ 64491 h 2354477"/>
              <a:gd name="connsiteX6" fmla="*/ 700305 w 728297"/>
              <a:gd name="connsiteY6" fmla="*/ 73821 h 2354477"/>
              <a:gd name="connsiteX7" fmla="*/ 709636 w 728297"/>
              <a:gd name="connsiteY7" fmla="*/ 101813 h 2354477"/>
              <a:gd name="connsiteX8" fmla="*/ 681644 w 728297"/>
              <a:gd name="connsiteY8" fmla="*/ 670980 h 2354477"/>
              <a:gd name="connsiteX9" fmla="*/ 681644 w 728297"/>
              <a:gd name="connsiteY9" fmla="*/ 1240148 h 2354477"/>
              <a:gd name="connsiteX10" fmla="*/ 700305 w 728297"/>
              <a:gd name="connsiteY10" fmla="*/ 1445421 h 2354477"/>
              <a:gd name="connsiteX11" fmla="*/ 709636 w 728297"/>
              <a:gd name="connsiteY11" fmla="*/ 2033250 h 2354477"/>
              <a:gd name="connsiteX12" fmla="*/ 728297 w 728297"/>
              <a:gd name="connsiteY12" fmla="*/ 2238523 h 2354477"/>
              <a:gd name="connsiteX13" fmla="*/ 718967 w 728297"/>
              <a:gd name="connsiteY13" fmla="*/ 2350491 h 2354477"/>
              <a:gd name="connsiteX14" fmla="*/ 681644 w 728297"/>
              <a:gd name="connsiteY14" fmla="*/ 2341160 h 2354477"/>
              <a:gd name="connsiteX15" fmla="*/ 625660 w 728297"/>
              <a:gd name="connsiteY15" fmla="*/ 2322499 h 2354477"/>
              <a:gd name="connsiteX16" fmla="*/ 19171 w 728297"/>
              <a:gd name="connsiteY16" fmla="*/ 2322499 h 2354477"/>
              <a:gd name="connsiteX0" fmla="*/ 19171 w 746959"/>
              <a:gd name="connsiteY0" fmla="*/ 2322499 h 2354477"/>
              <a:gd name="connsiteX1" fmla="*/ 9840 w 746959"/>
              <a:gd name="connsiteY1" fmla="*/ 680311 h 2354477"/>
              <a:gd name="connsiteX2" fmla="*/ 509 w 746959"/>
              <a:gd name="connsiteY2" fmla="*/ 605666 h 2354477"/>
              <a:gd name="connsiteX3" fmla="*/ 28501 w 746959"/>
              <a:gd name="connsiteY3" fmla="*/ 269765 h 2354477"/>
              <a:gd name="connsiteX4" fmla="*/ 75155 w 746959"/>
              <a:gd name="connsiteY4" fmla="*/ 8506 h 2354477"/>
              <a:gd name="connsiteX5" fmla="*/ 672313 w 746959"/>
              <a:gd name="connsiteY5" fmla="*/ 64491 h 2354477"/>
              <a:gd name="connsiteX6" fmla="*/ 700305 w 746959"/>
              <a:gd name="connsiteY6" fmla="*/ 73821 h 2354477"/>
              <a:gd name="connsiteX7" fmla="*/ 746959 w 746959"/>
              <a:gd name="connsiteY7" fmla="*/ 260433 h 2354477"/>
              <a:gd name="connsiteX8" fmla="*/ 681644 w 746959"/>
              <a:gd name="connsiteY8" fmla="*/ 670980 h 2354477"/>
              <a:gd name="connsiteX9" fmla="*/ 681644 w 746959"/>
              <a:gd name="connsiteY9" fmla="*/ 1240148 h 2354477"/>
              <a:gd name="connsiteX10" fmla="*/ 700305 w 746959"/>
              <a:gd name="connsiteY10" fmla="*/ 1445421 h 2354477"/>
              <a:gd name="connsiteX11" fmla="*/ 709636 w 746959"/>
              <a:gd name="connsiteY11" fmla="*/ 2033250 h 2354477"/>
              <a:gd name="connsiteX12" fmla="*/ 728297 w 746959"/>
              <a:gd name="connsiteY12" fmla="*/ 2238523 h 2354477"/>
              <a:gd name="connsiteX13" fmla="*/ 718967 w 746959"/>
              <a:gd name="connsiteY13" fmla="*/ 2350491 h 2354477"/>
              <a:gd name="connsiteX14" fmla="*/ 681644 w 746959"/>
              <a:gd name="connsiteY14" fmla="*/ 2341160 h 2354477"/>
              <a:gd name="connsiteX15" fmla="*/ 625660 w 746959"/>
              <a:gd name="connsiteY15" fmla="*/ 2322499 h 2354477"/>
              <a:gd name="connsiteX16" fmla="*/ 19171 w 746959"/>
              <a:gd name="connsiteY16" fmla="*/ 2322499 h 2354477"/>
              <a:gd name="connsiteX0" fmla="*/ 19171 w 749140"/>
              <a:gd name="connsiteY0" fmla="*/ 2322499 h 2354477"/>
              <a:gd name="connsiteX1" fmla="*/ 9840 w 749140"/>
              <a:gd name="connsiteY1" fmla="*/ 680311 h 2354477"/>
              <a:gd name="connsiteX2" fmla="*/ 509 w 749140"/>
              <a:gd name="connsiteY2" fmla="*/ 605666 h 2354477"/>
              <a:gd name="connsiteX3" fmla="*/ 28501 w 749140"/>
              <a:gd name="connsiteY3" fmla="*/ 269765 h 2354477"/>
              <a:gd name="connsiteX4" fmla="*/ 75155 w 749140"/>
              <a:gd name="connsiteY4" fmla="*/ 8506 h 2354477"/>
              <a:gd name="connsiteX5" fmla="*/ 672313 w 749140"/>
              <a:gd name="connsiteY5" fmla="*/ 64491 h 2354477"/>
              <a:gd name="connsiteX6" fmla="*/ 700305 w 749140"/>
              <a:gd name="connsiteY6" fmla="*/ 73821 h 2354477"/>
              <a:gd name="connsiteX7" fmla="*/ 746959 w 749140"/>
              <a:gd name="connsiteY7" fmla="*/ 260433 h 2354477"/>
              <a:gd name="connsiteX8" fmla="*/ 718966 w 749140"/>
              <a:gd name="connsiteY8" fmla="*/ 708302 h 2354477"/>
              <a:gd name="connsiteX9" fmla="*/ 681644 w 749140"/>
              <a:gd name="connsiteY9" fmla="*/ 1240148 h 2354477"/>
              <a:gd name="connsiteX10" fmla="*/ 700305 w 749140"/>
              <a:gd name="connsiteY10" fmla="*/ 1445421 h 2354477"/>
              <a:gd name="connsiteX11" fmla="*/ 709636 w 749140"/>
              <a:gd name="connsiteY11" fmla="*/ 2033250 h 2354477"/>
              <a:gd name="connsiteX12" fmla="*/ 728297 w 749140"/>
              <a:gd name="connsiteY12" fmla="*/ 2238523 h 2354477"/>
              <a:gd name="connsiteX13" fmla="*/ 718967 w 749140"/>
              <a:gd name="connsiteY13" fmla="*/ 2350491 h 2354477"/>
              <a:gd name="connsiteX14" fmla="*/ 681644 w 749140"/>
              <a:gd name="connsiteY14" fmla="*/ 2341160 h 2354477"/>
              <a:gd name="connsiteX15" fmla="*/ 625660 w 749140"/>
              <a:gd name="connsiteY15" fmla="*/ 2322499 h 2354477"/>
              <a:gd name="connsiteX16" fmla="*/ 19171 w 749140"/>
              <a:gd name="connsiteY16" fmla="*/ 2322499 h 2354477"/>
              <a:gd name="connsiteX0" fmla="*/ 19171 w 749140"/>
              <a:gd name="connsiteY0" fmla="*/ 2323922 h 2355900"/>
              <a:gd name="connsiteX1" fmla="*/ 9840 w 749140"/>
              <a:gd name="connsiteY1" fmla="*/ 681734 h 2355900"/>
              <a:gd name="connsiteX2" fmla="*/ 509 w 749140"/>
              <a:gd name="connsiteY2" fmla="*/ 607089 h 2355900"/>
              <a:gd name="connsiteX3" fmla="*/ 28501 w 749140"/>
              <a:gd name="connsiteY3" fmla="*/ 271188 h 2355900"/>
              <a:gd name="connsiteX4" fmla="*/ 75155 w 749140"/>
              <a:gd name="connsiteY4" fmla="*/ 9929 h 2355900"/>
              <a:gd name="connsiteX5" fmla="*/ 495032 w 749140"/>
              <a:gd name="connsiteY5" fmla="*/ 56583 h 2355900"/>
              <a:gd name="connsiteX6" fmla="*/ 700305 w 749140"/>
              <a:gd name="connsiteY6" fmla="*/ 75244 h 2355900"/>
              <a:gd name="connsiteX7" fmla="*/ 746959 w 749140"/>
              <a:gd name="connsiteY7" fmla="*/ 261856 h 2355900"/>
              <a:gd name="connsiteX8" fmla="*/ 718966 w 749140"/>
              <a:gd name="connsiteY8" fmla="*/ 709725 h 2355900"/>
              <a:gd name="connsiteX9" fmla="*/ 681644 w 749140"/>
              <a:gd name="connsiteY9" fmla="*/ 1241571 h 2355900"/>
              <a:gd name="connsiteX10" fmla="*/ 700305 w 749140"/>
              <a:gd name="connsiteY10" fmla="*/ 1446844 h 2355900"/>
              <a:gd name="connsiteX11" fmla="*/ 709636 w 749140"/>
              <a:gd name="connsiteY11" fmla="*/ 2034673 h 2355900"/>
              <a:gd name="connsiteX12" fmla="*/ 728297 w 749140"/>
              <a:gd name="connsiteY12" fmla="*/ 2239946 h 2355900"/>
              <a:gd name="connsiteX13" fmla="*/ 718967 w 749140"/>
              <a:gd name="connsiteY13" fmla="*/ 2351914 h 2355900"/>
              <a:gd name="connsiteX14" fmla="*/ 681644 w 749140"/>
              <a:gd name="connsiteY14" fmla="*/ 2342583 h 2355900"/>
              <a:gd name="connsiteX15" fmla="*/ 625660 w 749140"/>
              <a:gd name="connsiteY15" fmla="*/ 2323922 h 2355900"/>
              <a:gd name="connsiteX16" fmla="*/ 19171 w 749140"/>
              <a:gd name="connsiteY16" fmla="*/ 2323922 h 2355900"/>
              <a:gd name="connsiteX0" fmla="*/ 19171 w 793794"/>
              <a:gd name="connsiteY0" fmla="*/ 2323370 h 2355348"/>
              <a:gd name="connsiteX1" fmla="*/ 9840 w 793794"/>
              <a:gd name="connsiteY1" fmla="*/ 681182 h 2355348"/>
              <a:gd name="connsiteX2" fmla="*/ 509 w 793794"/>
              <a:gd name="connsiteY2" fmla="*/ 606537 h 2355348"/>
              <a:gd name="connsiteX3" fmla="*/ 28501 w 793794"/>
              <a:gd name="connsiteY3" fmla="*/ 270636 h 2355348"/>
              <a:gd name="connsiteX4" fmla="*/ 75155 w 793794"/>
              <a:gd name="connsiteY4" fmla="*/ 9377 h 2355348"/>
              <a:gd name="connsiteX5" fmla="*/ 495032 w 793794"/>
              <a:gd name="connsiteY5" fmla="*/ 56031 h 2355348"/>
              <a:gd name="connsiteX6" fmla="*/ 793611 w 793794"/>
              <a:gd name="connsiteY6" fmla="*/ 37369 h 2355348"/>
              <a:gd name="connsiteX7" fmla="*/ 746959 w 793794"/>
              <a:gd name="connsiteY7" fmla="*/ 261304 h 2355348"/>
              <a:gd name="connsiteX8" fmla="*/ 718966 w 793794"/>
              <a:gd name="connsiteY8" fmla="*/ 709173 h 2355348"/>
              <a:gd name="connsiteX9" fmla="*/ 681644 w 793794"/>
              <a:gd name="connsiteY9" fmla="*/ 1241019 h 2355348"/>
              <a:gd name="connsiteX10" fmla="*/ 700305 w 793794"/>
              <a:gd name="connsiteY10" fmla="*/ 1446292 h 2355348"/>
              <a:gd name="connsiteX11" fmla="*/ 709636 w 793794"/>
              <a:gd name="connsiteY11" fmla="*/ 2034121 h 2355348"/>
              <a:gd name="connsiteX12" fmla="*/ 728297 w 793794"/>
              <a:gd name="connsiteY12" fmla="*/ 2239394 h 2355348"/>
              <a:gd name="connsiteX13" fmla="*/ 718967 w 793794"/>
              <a:gd name="connsiteY13" fmla="*/ 2351362 h 2355348"/>
              <a:gd name="connsiteX14" fmla="*/ 681644 w 793794"/>
              <a:gd name="connsiteY14" fmla="*/ 2342031 h 2355348"/>
              <a:gd name="connsiteX15" fmla="*/ 625660 w 793794"/>
              <a:gd name="connsiteY15" fmla="*/ 2323370 h 2355348"/>
              <a:gd name="connsiteX16" fmla="*/ 19171 w 793794"/>
              <a:gd name="connsiteY16" fmla="*/ 2323370 h 2355348"/>
              <a:gd name="connsiteX0" fmla="*/ 18716 w 793339"/>
              <a:gd name="connsiteY0" fmla="*/ 2323370 h 2355348"/>
              <a:gd name="connsiteX1" fmla="*/ 37376 w 793339"/>
              <a:gd name="connsiteY1" fmla="*/ 1604913 h 2355348"/>
              <a:gd name="connsiteX2" fmla="*/ 54 w 793339"/>
              <a:gd name="connsiteY2" fmla="*/ 606537 h 2355348"/>
              <a:gd name="connsiteX3" fmla="*/ 28046 w 793339"/>
              <a:gd name="connsiteY3" fmla="*/ 270636 h 2355348"/>
              <a:gd name="connsiteX4" fmla="*/ 74700 w 793339"/>
              <a:gd name="connsiteY4" fmla="*/ 9377 h 2355348"/>
              <a:gd name="connsiteX5" fmla="*/ 494577 w 793339"/>
              <a:gd name="connsiteY5" fmla="*/ 56031 h 2355348"/>
              <a:gd name="connsiteX6" fmla="*/ 793156 w 793339"/>
              <a:gd name="connsiteY6" fmla="*/ 37369 h 2355348"/>
              <a:gd name="connsiteX7" fmla="*/ 746504 w 793339"/>
              <a:gd name="connsiteY7" fmla="*/ 261304 h 2355348"/>
              <a:gd name="connsiteX8" fmla="*/ 718511 w 793339"/>
              <a:gd name="connsiteY8" fmla="*/ 709173 h 2355348"/>
              <a:gd name="connsiteX9" fmla="*/ 681189 w 793339"/>
              <a:gd name="connsiteY9" fmla="*/ 1241019 h 2355348"/>
              <a:gd name="connsiteX10" fmla="*/ 699850 w 793339"/>
              <a:gd name="connsiteY10" fmla="*/ 1446292 h 2355348"/>
              <a:gd name="connsiteX11" fmla="*/ 709181 w 793339"/>
              <a:gd name="connsiteY11" fmla="*/ 2034121 h 2355348"/>
              <a:gd name="connsiteX12" fmla="*/ 727842 w 793339"/>
              <a:gd name="connsiteY12" fmla="*/ 2239394 h 2355348"/>
              <a:gd name="connsiteX13" fmla="*/ 718512 w 793339"/>
              <a:gd name="connsiteY13" fmla="*/ 2351362 h 2355348"/>
              <a:gd name="connsiteX14" fmla="*/ 681189 w 793339"/>
              <a:gd name="connsiteY14" fmla="*/ 2342031 h 2355348"/>
              <a:gd name="connsiteX15" fmla="*/ 625205 w 793339"/>
              <a:gd name="connsiteY15" fmla="*/ 2323370 h 2355348"/>
              <a:gd name="connsiteX16" fmla="*/ 18716 w 793339"/>
              <a:gd name="connsiteY16" fmla="*/ 2323370 h 2355348"/>
              <a:gd name="connsiteX0" fmla="*/ 245 w 774868"/>
              <a:gd name="connsiteY0" fmla="*/ 2323370 h 2355348"/>
              <a:gd name="connsiteX1" fmla="*/ 18905 w 774868"/>
              <a:gd name="connsiteY1" fmla="*/ 1604913 h 2355348"/>
              <a:gd name="connsiteX2" fmla="*/ 18906 w 774868"/>
              <a:gd name="connsiteY2" fmla="*/ 606537 h 2355348"/>
              <a:gd name="connsiteX3" fmla="*/ 9575 w 774868"/>
              <a:gd name="connsiteY3" fmla="*/ 270636 h 2355348"/>
              <a:gd name="connsiteX4" fmla="*/ 56229 w 774868"/>
              <a:gd name="connsiteY4" fmla="*/ 9377 h 2355348"/>
              <a:gd name="connsiteX5" fmla="*/ 476106 w 774868"/>
              <a:gd name="connsiteY5" fmla="*/ 56031 h 2355348"/>
              <a:gd name="connsiteX6" fmla="*/ 774685 w 774868"/>
              <a:gd name="connsiteY6" fmla="*/ 37369 h 2355348"/>
              <a:gd name="connsiteX7" fmla="*/ 728033 w 774868"/>
              <a:gd name="connsiteY7" fmla="*/ 261304 h 2355348"/>
              <a:gd name="connsiteX8" fmla="*/ 700040 w 774868"/>
              <a:gd name="connsiteY8" fmla="*/ 709173 h 2355348"/>
              <a:gd name="connsiteX9" fmla="*/ 662718 w 774868"/>
              <a:gd name="connsiteY9" fmla="*/ 1241019 h 2355348"/>
              <a:gd name="connsiteX10" fmla="*/ 681379 w 774868"/>
              <a:gd name="connsiteY10" fmla="*/ 1446292 h 2355348"/>
              <a:gd name="connsiteX11" fmla="*/ 690710 w 774868"/>
              <a:gd name="connsiteY11" fmla="*/ 2034121 h 2355348"/>
              <a:gd name="connsiteX12" fmla="*/ 709371 w 774868"/>
              <a:gd name="connsiteY12" fmla="*/ 2239394 h 2355348"/>
              <a:gd name="connsiteX13" fmla="*/ 700041 w 774868"/>
              <a:gd name="connsiteY13" fmla="*/ 2351362 h 2355348"/>
              <a:gd name="connsiteX14" fmla="*/ 662718 w 774868"/>
              <a:gd name="connsiteY14" fmla="*/ 2342031 h 2355348"/>
              <a:gd name="connsiteX15" fmla="*/ 606734 w 774868"/>
              <a:gd name="connsiteY15" fmla="*/ 2323370 h 2355348"/>
              <a:gd name="connsiteX16" fmla="*/ 245 w 774868"/>
              <a:gd name="connsiteY16" fmla="*/ 2323370 h 2355348"/>
              <a:gd name="connsiteX0" fmla="*/ 245 w 774868"/>
              <a:gd name="connsiteY0" fmla="*/ 2333038 h 2365016"/>
              <a:gd name="connsiteX1" fmla="*/ 18905 w 774868"/>
              <a:gd name="connsiteY1" fmla="*/ 1614581 h 2365016"/>
              <a:gd name="connsiteX2" fmla="*/ 18906 w 774868"/>
              <a:gd name="connsiteY2" fmla="*/ 616205 h 2365016"/>
              <a:gd name="connsiteX3" fmla="*/ 9575 w 774868"/>
              <a:gd name="connsiteY3" fmla="*/ 280304 h 2365016"/>
              <a:gd name="connsiteX4" fmla="*/ 56229 w 774868"/>
              <a:gd name="connsiteY4" fmla="*/ 19045 h 2365016"/>
              <a:gd name="connsiteX5" fmla="*/ 476111 w 774868"/>
              <a:gd name="connsiteY5" fmla="*/ 23080 h 2365016"/>
              <a:gd name="connsiteX6" fmla="*/ 774685 w 774868"/>
              <a:gd name="connsiteY6" fmla="*/ 47037 h 2365016"/>
              <a:gd name="connsiteX7" fmla="*/ 728033 w 774868"/>
              <a:gd name="connsiteY7" fmla="*/ 270972 h 2365016"/>
              <a:gd name="connsiteX8" fmla="*/ 700040 w 774868"/>
              <a:gd name="connsiteY8" fmla="*/ 718841 h 2365016"/>
              <a:gd name="connsiteX9" fmla="*/ 662718 w 774868"/>
              <a:gd name="connsiteY9" fmla="*/ 1250687 h 2365016"/>
              <a:gd name="connsiteX10" fmla="*/ 681379 w 774868"/>
              <a:gd name="connsiteY10" fmla="*/ 1455960 h 2365016"/>
              <a:gd name="connsiteX11" fmla="*/ 690710 w 774868"/>
              <a:gd name="connsiteY11" fmla="*/ 2043789 h 2365016"/>
              <a:gd name="connsiteX12" fmla="*/ 709371 w 774868"/>
              <a:gd name="connsiteY12" fmla="*/ 2249062 h 2365016"/>
              <a:gd name="connsiteX13" fmla="*/ 700041 w 774868"/>
              <a:gd name="connsiteY13" fmla="*/ 2361030 h 2365016"/>
              <a:gd name="connsiteX14" fmla="*/ 662718 w 774868"/>
              <a:gd name="connsiteY14" fmla="*/ 2351699 h 2365016"/>
              <a:gd name="connsiteX15" fmla="*/ 606734 w 774868"/>
              <a:gd name="connsiteY15" fmla="*/ 2333038 h 2365016"/>
              <a:gd name="connsiteX16" fmla="*/ 245 w 774868"/>
              <a:gd name="connsiteY16" fmla="*/ 2333038 h 2365016"/>
              <a:gd name="connsiteX0" fmla="*/ 245 w 774866"/>
              <a:gd name="connsiteY0" fmla="*/ 2339512 h 2371490"/>
              <a:gd name="connsiteX1" fmla="*/ 18905 w 774866"/>
              <a:gd name="connsiteY1" fmla="*/ 1621055 h 2371490"/>
              <a:gd name="connsiteX2" fmla="*/ 18906 w 774866"/>
              <a:gd name="connsiteY2" fmla="*/ 622679 h 2371490"/>
              <a:gd name="connsiteX3" fmla="*/ 9575 w 774866"/>
              <a:gd name="connsiteY3" fmla="*/ 286778 h 2371490"/>
              <a:gd name="connsiteX4" fmla="*/ 56229 w 774866"/>
              <a:gd name="connsiteY4" fmla="*/ 25519 h 2371490"/>
              <a:gd name="connsiteX5" fmla="*/ 476111 w 774866"/>
              <a:gd name="connsiteY5" fmla="*/ 29554 h 2371490"/>
              <a:gd name="connsiteX6" fmla="*/ 774684 w 774866"/>
              <a:gd name="connsiteY6" fmla="*/ 238 h 2371490"/>
              <a:gd name="connsiteX7" fmla="*/ 728033 w 774866"/>
              <a:gd name="connsiteY7" fmla="*/ 277446 h 2371490"/>
              <a:gd name="connsiteX8" fmla="*/ 700040 w 774866"/>
              <a:gd name="connsiteY8" fmla="*/ 725315 h 2371490"/>
              <a:gd name="connsiteX9" fmla="*/ 662718 w 774866"/>
              <a:gd name="connsiteY9" fmla="*/ 1257161 h 2371490"/>
              <a:gd name="connsiteX10" fmla="*/ 681379 w 774866"/>
              <a:gd name="connsiteY10" fmla="*/ 1462434 h 2371490"/>
              <a:gd name="connsiteX11" fmla="*/ 690710 w 774866"/>
              <a:gd name="connsiteY11" fmla="*/ 2050263 h 2371490"/>
              <a:gd name="connsiteX12" fmla="*/ 709371 w 774866"/>
              <a:gd name="connsiteY12" fmla="*/ 2255536 h 2371490"/>
              <a:gd name="connsiteX13" fmla="*/ 700041 w 774866"/>
              <a:gd name="connsiteY13" fmla="*/ 2367504 h 2371490"/>
              <a:gd name="connsiteX14" fmla="*/ 662718 w 774866"/>
              <a:gd name="connsiteY14" fmla="*/ 2358173 h 2371490"/>
              <a:gd name="connsiteX15" fmla="*/ 606734 w 774866"/>
              <a:gd name="connsiteY15" fmla="*/ 2339512 h 2371490"/>
              <a:gd name="connsiteX16" fmla="*/ 245 w 774866"/>
              <a:gd name="connsiteY16" fmla="*/ 2339512 h 2371490"/>
              <a:gd name="connsiteX0" fmla="*/ 245 w 774868"/>
              <a:gd name="connsiteY0" fmla="*/ 2339774 h 2371752"/>
              <a:gd name="connsiteX1" fmla="*/ 18905 w 774868"/>
              <a:gd name="connsiteY1" fmla="*/ 1621317 h 2371752"/>
              <a:gd name="connsiteX2" fmla="*/ 18906 w 774868"/>
              <a:gd name="connsiteY2" fmla="*/ 622941 h 2371752"/>
              <a:gd name="connsiteX3" fmla="*/ 9575 w 774868"/>
              <a:gd name="connsiteY3" fmla="*/ 287040 h 2371752"/>
              <a:gd name="connsiteX4" fmla="*/ 56229 w 774868"/>
              <a:gd name="connsiteY4" fmla="*/ 25781 h 2371752"/>
              <a:gd name="connsiteX5" fmla="*/ 476111 w 774868"/>
              <a:gd name="connsiteY5" fmla="*/ 13834 h 2371752"/>
              <a:gd name="connsiteX6" fmla="*/ 774684 w 774868"/>
              <a:gd name="connsiteY6" fmla="*/ 500 h 2371752"/>
              <a:gd name="connsiteX7" fmla="*/ 728033 w 774868"/>
              <a:gd name="connsiteY7" fmla="*/ 277708 h 2371752"/>
              <a:gd name="connsiteX8" fmla="*/ 700040 w 774868"/>
              <a:gd name="connsiteY8" fmla="*/ 725577 h 2371752"/>
              <a:gd name="connsiteX9" fmla="*/ 662718 w 774868"/>
              <a:gd name="connsiteY9" fmla="*/ 1257423 h 2371752"/>
              <a:gd name="connsiteX10" fmla="*/ 681379 w 774868"/>
              <a:gd name="connsiteY10" fmla="*/ 1462696 h 2371752"/>
              <a:gd name="connsiteX11" fmla="*/ 690710 w 774868"/>
              <a:gd name="connsiteY11" fmla="*/ 2050525 h 2371752"/>
              <a:gd name="connsiteX12" fmla="*/ 709371 w 774868"/>
              <a:gd name="connsiteY12" fmla="*/ 2255798 h 2371752"/>
              <a:gd name="connsiteX13" fmla="*/ 700041 w 774868"/>
              <a:gd name="connsiteY13" fmla="*/ 2367766 h 2371752"/>
              <a:gd name="connsiteX14" fmla="*/ 662718 w 774868"/>
              <a:gd name="connsiteY14" fmla="*/ 2358435 h 2371752"/>
              <a:gd name="connsiteX15" fmla="*/ 606734 w 774868"/>
              <a:gd name="connsiteY15" fmla="*/ 2339774 h 2371752"/>
              <a:gd name="connsiteX16" fmla="*/ 245 w 774868"/>
              <a:gd name="connsiteY16" fmla="*/ 2339774 h 2371752"/>
              <a:gd name="connsiteX0" fmla="*/ 1989 w 776610"/>
              <a:gd name="connsiteY0" fmla="*/ 2339839 h 2371817"/>
              <a:gd name="connsiteX1" fmla="*/ 20649 w 776610"/>
              <a:gd name="connsiteY1" fmla="*/ 1621382 h 2371817"/>
              <a:gd name="connsiteX2" fmla="*/ 20650 w 776610"/>
              <a:gd name="connsiteY2" fmla="*/ 623006 h 2371817"/>
              <a:gd name="connsiteX3" fmla="*/ 11319 w 776610"/>
              <a:gd name="connsiteY3" fmla="*/ 287105 h 2371817"/>
              <a:gd name="connsiteX4" fmla="*/ 41651 w 776610"/>
              <a:gd name="connsiteY4" fmla="*/ 36500 h 2371817"/>
              <a:gd name="connsiteX5" fmla="*/ 477855 w 776610"/>
              <a:gd name="connsiteY5" fmla="*/ 13899 h 2371817"/>
              <a:gd name="connsiteX6" fmla="*/ 776428 w 776610"/>
              <a:gd name="connsiteY6" fmla="*/ 565 h 2371817"/>
              <a:gd name="connsiteX7" fmla="*/ 729777 w 776610"/>
              <a:gd name="connsiteY7" fmla="*/ 277773 h 2371817"/>
              <a:gd name="connsiteX8" fmla="*/ 701784 w 776610"/>
              <a:gd name="connsiteY8" fmla="*/ 725642 h 2371817"/>
              <a:gd name="connsiteX9" fmla="*/ 664462 w 776610"/>
              <a:gd name="connsiteY9" fmla="*/ 1257488 h 2371817"/>
              <a:gd name="connsiteX10" fmla="*/ 683123 w 776610"/>
              <a:gd name="connsiteY10" fmla="*/ 1462761 h 2371817"/>
              <a:gd name="connsiteX11" fmla="*/ 692454 w 776610"/>
              <a:gd name="connsiteY11" fmla="*/ 2050590 h 2371817"/>
              <a:gd name="connsiteX12" fmla="*/ 711115 w 776610"/>
              <a:gd name="connsiteY12" fmla="*/ 2255863 h 2371817"/>
              <a:gd name="connsiteX13" fmla="*/ 701785 w 776610"/>
              <a:gd name="connsiteY13" fmla="*/ 2367831 h 2371817"/>
              <a:gd name="connsiteX14" fmla="*/ 664462 w 776610"/>
              <a:gd name="connsiteY14" fmla="*/ 2358500 h 2371817"/>
              <a:gd name="connsiteX15" fmla="*/ 608478 w 776610"/>
              <a:gd name="connsiteY15" fmla="*/ 2339839 h 2371817"/>
              <a:gd name="connsiteX16" fmla="*/ 1989 w 776610"/>
              <a:gd name="connsiteY16" fmla="*/ 2339839 h 2371817"/>
              <a:gd name="connsiteX0" fmla="*/ 1989 w 776612"/>
              <a:gd name="connsiteY0" fmla="*/ 2339839 h 2371817"/>
              <a:gd name="connsiteX1" fmla="*/ 20649 w 776612"/>
              <a:gd name="connsiteY1" fmla="*/ 1621382 h 2371817"/>
              <a:gd name="connsiteX2" fmla="*/ 20650 w 776612"/>
              <a:gd name="connsiteY2" fmla="*/ 623006 h 2371817"/>
              <a:gd name="connsiteX3" fmla="*/ 11319 w 776612"/>
              <a:gd name="connsiteY3" fmla="*/ 287105 h 2371817"/>
              <a:gd name="connsiteX4" fmla="*/ 41651 w 776612"/>
              <a:gd name="connsiteY4" fmla="*/ 36500 h 2371817"/>
              <a:gd name="connsiteX5" fmla="*/ 477855 w 776612"/>
              <a:gd name="connsiteY5" fmla="*/ 13899 h 2371817"/>
              <a:gd name="connsiteX6" fmla="*/ 776428 w 776612"/>
              <a:gd name="connsiteY6" fmla="*/ 565 h 2371817"/>
              <a:gd name="connsiteX7" fmla="*/ 729777 w 776612"/>
              <a:gd name="connsiteY7" fmla="*/ 277773 h 2371817"/>
              <a:gd name="connsiteX8" fmla="*/ 701784 w 776612"/>
              <a:gd name="connsiteY8" fmla="*/ 725642 h 2371817"/>
              <a:gd name="connsiteX9" fmla="*/ 729756 w 776612"/>
              <a:gd name="connsiteY9" fmla="*/ 1246833 h 2371817"/>
              <a:gd name="connsiteX10" fmla="*/ 683123 w 776612"/>
              <a:gd name="connsiteY10" fmla="*/ 1462761 h 2371817"/>
              <a:gd name="connsiteX11" fmla="*/ 692454 w 776612"/>
              <a:gd name="connsiteY11" fmla="*/ 2050590 h 2371817"/>
              <a:gd name="connsiteX12" fmla="*/ 711115 w 776612"/>
              <a:gd name="connsiteY12" fmla="*/ 2255863 h 2371817"/>
              <a:gd name="connsiteX13" fmla="*/ 701785 w 776612"/>
              <a:gd name="connsiteY13" fmla="*/ 2367831 h 2371817"/>
              <a:gd name="connsiteX14" fmla="*/ 664462 w 776612"/>
              <a:gd name="connsiteY14" fmla="*/ 2358500 h 2371817"/>
              <a:gd name="connsiteX15" fmla="*/ 608478 w 776612"/>
              <a:gd name="connsiteY15" fmla="*/ 2339839 h 2371817"/>
              <a:gd name="connsiteX16" fmla="*/ 1989 w 776612"/>
              <a:gd name="connsiteY16" fmla="*/ 2339839 h 2371817"/>
              <a:gd name="connsiteX0" fmla="*/ 1989 w 781152"/>
              <a:gd name="connsiteY0" fmla="*/ 2339839 h 2371817"/>
              <a:gd name="connsiteX1" fmla="*/ 20649 w 781152"/>
              <a:gd name="connsiteY1" fmla="*/ 1621382 h 2371817"/>
              <a:gd name="connsiteX2" fmla="*/ 20650 w 781152"/>
              <a:gd name="connsiteY2" fmla="*/ 623006 h 2371817"/>
              <a:gd name="connsiteX3" fmla="*/ 11319 w 781152"/>
              <a:gd name="connsiteY3" fmla="*/ 287105 h 2371817"/>
              <a:gd name="connsiteX4" fmla="*/ 41651 w 781152"/>
              <a:gd name="connsiteY4" fmla="*/ 36500 h 2371817"/>
              <a:gd name="connsiteX5" fmla="*/ 477855 w 781152"/>
              <a:gd name="connsiteY5" fmla="*/ 13899 h 2371817"/>
              <a:gd name="connsiteX6" fmla="*/ 776428 w 781152"/>
              <a:gd name="connsiteY6" fmla="*/ 565 h 2371817"/>
              <a:gd name="connsiteX7" fmla="*/ 729777 w 781152"/>
              <a:gd name="connsiteY7" fmla="*/ 277773 h 2371817"/>
              <a:gd name="connsiteX8" fmla="*/ 701784 w 781152"/>
              <a:gd name="connsiteY8" fmla="*/ 725642 h 2371817"/>
              <a:gd name="connsiteX9" fmla="*/ 729756 w 781152"/>
              <a:gd name="connsiteY9" fmla="*/ 1246833 h 2371817"/>
              <a:gd name="connsiteX10" fmla="*/ 781063 w 781152"/>
              <a:gd name="connsiteY10" fmla="*/ 1484070 h 2371817"/>
              <a:gd name="connsiteX11" fmla="*/ 692454 w 781152"/>
              <a:gd name="connsiteY11" fmla="*/ 2050590 h 2371817"/>
              <a:gd name="connsiteX12" fmla="*/ 711115 w 781152"/>
              <a:gd name="connsiteY12" fmla="*/ 2255863 h 2371817"/>
              <a:gd name="connsiteX13" fmla="*/ 701785 w 781152"/>
              <a:gd name="connsiteY13" fmla="*/ 2367831 h 2371817"/>
              <a:gd name="connsiteX14" fmla="*/ 664462 w 781152"/>
              <a:gd name="connsiteY14" fmla="*/ 2358500 h 2371817"/>
              <a:gd name="connsiteX15" fmla="*/ 608478 w 781152"/>
              <a:gd name="connsiteY15" fmla="*/ 2339839 h 2371817"/>
              <a:gd name="connsiteX16" fmla="*/ 1989 w 781152"/>
              <a:gd name="connsiteY16" fmla="*/ 2339839 h 2371817"/>
              <a:gd name="connsiteX0" fmla="*/ 1989 w 781280"/>
              <a:gd name="connsiteY0" fmla="*/ 2339839 h 2371817"/>
              <a:gd name="connsiteX1" fmla="*/ 20649 w 781280"/>
              <a:gd name="connsiteY1" fmla="*/ 1621382 h 2371817"/>
              <a:gd name="connsiteX2" fmla="*/ 20650 w 781280"/>
              <a:gd name="connsiteY2" fmla="*/ 623006 h 2371817"/>
              <a:gd name="connsiteX3" fmla="*/ 11319 w 781280"/>
              <a:gd name="connsiteY3" fmla="*/ 287105 h 2371817"/>
              <a:gd name="connsiteX4" fmla="*/ 41651 w 781280"/>
              <a:gd name="connsiteY4" fmla="*/ 36500 h 2371817"/>
              <a:gd name="connsiteX5" fmla="*/ 477855 w 781280"/>
              <a:gd name="connsiteY5" fmla="*/ 13899 h 2371817"/>
              <a:gd name="connsiteX6" fmla="*/ 776428 w 781280"/>
              <a:gd name="connsiteY6" fmla="*/ 565 h 2371817"/>
              <a:gd name="connsiteX7" fmla="*/ 729777 w 781280"/>
              <a:gd name="connsiteY7" fmla="*/ 277773 h 2371817"/>
              <a:gd name="connsiteX8" fmla="*/ 701784 w 781280"/>
              <a:gd name="connsiteY8" fmla="*/ 725642 h 2371817"/>
              <a:gd name="connsiteX9" fmla="*/ 729756 w 781280"/>
              <a:gd name="connsiteY9" fmla="*/ 1246833 h 2371817"/>
              <a:gd name="connsiteX10" fmla="*/ 781063 w 781280"/>
              <a:gd name="connsiteY10" fmla="*/ 1484070 h 2371817"/>
              <a:gd name="connsiteX11" fmla="*/ 741425 w 781280"/>
              <a:gd name="connsiteY11" fmla="*/ 2045263 h 2371817"/>
              <a:gd name="connsiteX12" fmla="*/ 711115 w 781280"/>
              <a:gd name="connsiteY12" fmla="*/ 2255863 h 2371817"/>
              <a:gd name="connsiteX13" fmla="*/ 701785 w 781280"/>
              <a:gd name="connsiteY13" fmla="*/ 2367831 h 2371817"/>
              <a:gd name="connsiteX14" fmla="*/ 664462 w 781280"/>
              <a:gd name="connsiteY14" fmla="*/ 2358500 h 2371817"/>
              <a:gd name="connsiteX15" fmla="*/ 608478 w 781280"/>
              <a:gd name="connsiteY15" fmla="*/ 2339839 h 2371817"/>
              <a:gd name="connsiteX16" fmla="*/ 1989 w 781280"/>
              <a:gd name="connsiteY16" fmla="*/ 2339839 h 2371817"/>
              <a:gd name="connsiteX0" fmla="*/ 1989 w 781264"/>
              <a:gd name="connsiteY0" fmla="*/ 2339839 h 2374130"/>
              <a:gd name="connsiteX1" fmla="*/ 20649 w 781264"/>
              <a:gd name="connsiteY1" fmla="*/ 1621382 h 2374130"/>
              <a:gd name="connsiteX2" fmla="*/ 20650 w 781264"/>
              <a:gd name="connsiteY2" fmla="*/ 623006 h 2374130"/>
              <a:gd name="connsiteX3" fmla="*/ 11319 w 781264"/>
              <a:gd name="connsiteY3" fmla="*/ 287105 h 2374130"/>
              <a:gd name="connsiteX4" fmla="*/ 41651 w 781264"/>
              <a:gd name="connsiteY4" fmla="*/ 36500 h 2374130"/>
              <a:gd name="connsiteX5" fmla="*/ 477855 w 781264"/>
              <a:gd name="connsiteY5" fmla="*/ 13899 h 2374130"/>
              <a:gd name="connsiteX6" fmla="*/ 776428 w 781264"/>
              <a:gd name="connsiteY6" fmla="*/ 565 h 2374130"/>
              <a:gd name="connsiteX7" fmla="*/ 729777 w 781264"/>
              <a:gd name="connsiteY7" fmla="*/ 277773 h 2374130"/>
              <a:gd name="connsiteX8" fmla="*/ 701784 w 781264"/>
              <a:gd name="connsiteY8" fmla="*/ 725642 h 2374130"/>
              <a:gd name="connsiteX9" fmla="*/ 729756 w 781264"/>
              <a:gd name="connsiteY9" fmla="*/ 1246833 h 2374130"/>
              <a:gd name="connsiteX10" fmla="*/ 781063 w 781264"/>
              <a:gd name="connsiteY10" fmla="*/ 1484070 h 2374130"/>
              <a:gd name="connsiteX11" fmla="*/ 741425 w 781264"/>
              <a:gd name="connsiteY11" fmla="*/ 2045263 h 2374130"/>
              <a:gd name="connsiteX12" fmla="*/ 727438 w 781264"/>
              <a:gd name="connsiteY12" fmla="*/ 2255863 h 2374130"/>
              <a:gd name="connsiteX13" fmla="*/ 701785 w 781264"/>
              <a:gd name="connsiteY13" fmla="*/ 2367831 h 2374130"/>
              <a:gd name="connsiteX14" fmla="*/ 664462 w 781264"/>
              <a:gd name="connsiteY14" fmla="*/ 2358500 h 2374130"/>
              <a:gd name="connsiteX15" fmla="*/ 608478 w 781264"/>
              <a:gd name="connsiteY15" fmla="*/ 2339839 h 2374130"/>
              <a:gd name="connsiteX16" fmla="*/ 1989 w 781264"/>
              <a:gd name="connsiteY16" fmla="*/ 2339839 h 2374130"/>
              <a:gd name="connsiteX0" fmla="*/ 1989 w 781264"/>
              <a:gd name="connsiteY0" fmla="*/ 2339839 h 2374130"/>
              <a:gd name="connsiteX1" fmla="*/ 20649 w 781264"/>
              <a:gd name="connsiteY1" fmla="*/ 1621382 h 2374130"/>
              <a:gd name="connsiteX2" fmla="*/ 20650 w 781264"/>
              <a:gd name="connsiteY2" fmla="*/ 623006 h 2374130"/>
              <a:gd name="connsiteX3" fmla="*/ 11319 w 781264"/>
              <a:gd name="connsiteY3" fmla="*/ 287105 h 2374130"/>
              <a:gd name="connsiteX4" fmla="*/ 41651 w 781264"/>
              <a:gd name="connsiteY4" fmla="*/ 36500 h 2374130"/>
              <a:gd name="connsiteX5" fmla="*/ 477855 w 781264"/>
              <a:gd name="connsiteY5" fmla="*/ 13899 h 2374130"/>
              <a:gd name="connsiteX6" fmla="*/ 776428 w 781264"/>
              <a:gd name="connsiteY6" fmla="*/ 565 h 2374130"/>
              <a:gd name="connsiteX7" fmla="*/ 729777 w 781264"/>
              <a:gd name="connsiteY7" fmla="*/ 277773 h 2374130"/>
              <a:gd name="connsiteX8" fmla="*/ 701784 w 781264"/>
              <a:gd name="connsiteY8" fmla="*/ 725642 h 2374130"/>
              <a:gd name="connsiteX9" fmla="*/ 729756 w 781264"/>
              <a:gd name="connsiteY9" fmla="*/ 1246833 h 2374130"/>
              <a:gd name="connsiteX10" fmla="*/ 781063 w 781264"/>
              <a:gd name="connsiteY10" fmla="*/ 1484070 h 2374130"/>
              <a:gd name="connsiteX11" fmla="*/ 741425 w 781264"/>
              <a:gd name="connsiteY11" fmla="*/ 2045263 h 2374130"/>
              <a:gd name="connsiteX12" fmla="*/ 727438 w 781264"/>
              <a:gd name="connsiteY12" fmla="*/ 2255863 h 2374130"/>
              <a:gd name="connsiteX13" fmla="*/ 701785 w 781264"/>
              <a:gd name="connsiteY13" fmla="*/ 2367831 h 2374130"/>
              <a:gd name="connsiteX14" fmla="*/ 664462 w 781264"/>
              <a:gd name="connsiteY14" fmla="*/ 2358500 h 2374130"/>
              <a:gd name="connsiteX15" fmla="*/ 428922 w 781264"/>
              <a:gd name="connsiteY15" fmla="*/ 2318530 h 2374130"/>
              <a:gd name="connsiteX16" fmla="*/ 1989 w 781264"/>
              <a:gd name="connsiteY16" fmla="*/ 2339839 h 2374130"/>
              <a:gd name="connsiteX0" fmla="*/ 1989 w 781264"/>
              <a:gd name="connsiteY0" fmla="*/ 2339839 h 2370074"/>
              <a:gd name="connsiteX1" fmla="*/ 20649 w 781264"/>
              <a:gd name="connsiteY1" fmla="*/ 1621382 h 2370074"/>
              <a:gd name="connsiteX2" fmla="*/ 20650 w 781264"/>
              <a:gd name="connsiteY2" fmla="*/ 623006 h 2370074"/>
              <a:gd name="connsiteX3" fmla="*/ 11319 w 781264"/>
              <a:gd name="connsiteY3" fmla="*/ 287105 h 2370074"/>
              <a:gd name="connsiteX4" fmla="*/ 41651 w 781264"/>
              <a:gd name="connsiteY4" fmla="*/ 36500 h 2370074"/>
              <a:gd name="connsiteX5" fmla="*/ 477855 w 781264"/>
              <a:gd name="connsiteY5" fmla="*/ 13899 h 2370074"/>
              <a:gd name="connsiteX6" fmla="*/ 776428 w 781264"/>
              <a:gd name="connsiteY6" fmla="*/ 565 h 2370074"/>
              <a:gd name="connsiteX7" fmla="*/ 729777 w 781264"/>
              <a:gd name="connsiteY7" fmla="*/ 277773 h 2370074"/>
              <a:gd name="connsiteX8" fmla="*/ 701784 w 781264"/>
              <a:gd name="connsiteY8" fmla="*/ 725642 h 2370074"/>
              <a:gd name="connsiteX9" fmla="*/ 729756 w 781264"/>
              <a:gd name="connsiteY9" fmla="*/ 1246833 h 2370074"/>
              <a:gd name="connsiteX10" fmla="*/ 781063 w 781264"/>
              <a:gd name="connsiteY10" fmla="*/ 1484070 h 2370074"/>
              <a:gd name="connsiteX11" fmla="*/ 741425 w 781264"/>
              <a:gd name="connsiteY11" fmla="*/ 2045263 h 2370074"/>
              <a:gd name="connsiteX12" fmla="*/ 727438 w 781264"/>
              <a:gd name="connsiteY12" fmla="*/ 2255863 h 2370074"/>
              <a:gd name="connsiteX13" fmla="*/ 701785 w 781264"/>
              <a:gd name="connsiteY13" fmla="*/ 2367831 h 2370074"/>
              <a:gd name="connsiteX14" fmla="*/ 615492 w 781264"/>
              <a:gd name="connsiteY14" fmla="*/ 2331863 h 2370074"/>
              <a:gd name="connsiteX15" fmla="*/ 428922 w 781264"/>
              <a:gd name="connsiteY15" fmla="*/ 2318530 h 2370074"/>
              <a:gd name="connsiteX16" fmla="*/ 1989 w 781264"/>
              <a:gd name="connsiteY16" fmla="*/ 2339839 h 2370074"/>
              <a:gd name="connsiteX0" fmla="*/ 1989 w 781264"/>
              <a:gd name="connsiteY0" fmla="*/ 2339839 h 2341293"/>
              <a:gd name="connsiteX1" fmla="*/ 20649 w 781264"/>
              <a:gd name="connsiteY1" fmla="*/ 1621382 h 2341293"/>
              <a:gd name="connsiteX2" fmla="*/ 20650 w 781264"/>
              <a:gd name="connsiteY2" fmla="*/ 623006 h 2341293"/>
              <a:gd name="connsiteX3" fmla="*/ 11319 w 781264"/>
              <a:gd name="connsiteY3" fmla="*/ 287105 h 2341293"/>
              <a:gd name="connsiteX4" fmla="*/ 41651 w 781264"/>
              <a:gd name="connsiteY4" fmla="*/ 36500 h 2341293"/>
              <a:gd name="connsiteX5" fmla="*/ 477855 w 781264"/>
              <a:gd name="connsiteY5" fmla="*/ 13899 h 2341293"/>
              <a:gd name="connsiteX6" fmla="*/ 776428 w 781264"/>
              <a:gd name="connsiteY6" fmla="*/ 565 h 2341293"/>
              <a:gd name="connsiteX7" fmla="*/ 729777 w 781264"/>
              <a:gd name="connsiteY7" fmla="*/ 277773 h 2341293"/>
              <a:gd name="connsiteX8" fmla="*/ 701784 w 781264"/>
              <a:gd name="connsiteY8" fmla="*/ 725642 h 2341293"/>
              <a:gd name="connsiteX9" fmla="*/ 729756 w 781264"/>
              <a:gd name="connsiteY9" fmla="*/ 1246833 h 2341293"/>
              <a:gd name="connsiteX10" fmla="*/ 781063 w 781264"/>
              <a:gd name="connsiteY10" fmla="*/ 1484070 h 2341293"/>
              <a:gd name="connsiteX11" fmla="*/ 741425 w 781264"/>
              <a:gd name="connsiteY11" fmla="*/ 2045263 h 2341293"/>
              <a:gd name="connsiteX12" fmla="*/ 727438 w 781264"/>
              <a:gd name="connsiteY12" fmla="*/ 2255863 h 2341293"/>
              <a:gd name="connsiteX13" fmla="*/ 750756 w 781264"/>
              <a:gd name="connsiteY13" fmla="*/ 2335867 h 2341293"/>
              <a:gd name="connsiteX14" fmla="*/ 615492 w 781264"/>
              <a:gd name="connsiteY14" fmla="*/ 2331863 h 2341293"/>
              <a:gd name="connsiteX15" fmla="*/ 428922 w 781264"/>
              <a:gd name="connsiteY15" fmla="*/ 2318530 h 2341293"/>
              <a:gd name="connsiteX16" fmla="*/ 1989 w 781264"/>
              <a:gd name="connsiteY16" fmla="*/ 2339839 h 2341293"/>
              <a:gd name="connsiteX0" fmla="*/ 1989 w 781238"/>
              <a:gd name="connsiteY0" fmla="*/ 2339839 h 2345233"/>
              <a:gd name="connsiteX1" fmla="*/ 20649 w 781238"/>
              <a:gd name="connsiteY1" fmla="*/ 1621382 h 2345233"/>
              <a:gd name="connsiteX2" fmla="*/ 20650 w 781238"/>
              <a:gd name="connsiteY2" fmla="*/ 623006 h 2345233"/>
              <a:gd name="connsiteX3" fmla="*/ 11319 w 781238"/>
              <a:gd name="connsiteY3" fmla="*/ 287105 h 2345233"/>
              <a:gd name="connsiteX4" fmla="*/ 41651 w 781238"/>
              <a:gd name="connsiteY4" fmla="*/ 36500 h 2345233"/>
              <a:gd name="connsiteX5" fmla="*/ 477855 w 781238"/>
              <a:gd name="connsiteY5" fmla="*/ 13899 h 2345233"/>
              <a:gd name="connsiteX6" fmla="*/ 776428 w 781238"/>
              <a:gd name="connsiteY6" fmla="*/ 565 h 2345233"/>
              <a:gd name="connsiteX7" fmla="*/ 729777 w 781238"/>
              <a:gd name="connsiteY7" fmla="*/ 277773 h 2345233"/>
              <a:gd name="connsiteX8" fmla="*/ 701784 w 781238"/>
              <a:gd name="connsiteY8" fmla="*/ 725642 h 2345233"/>
              <a:gd name="connsiteX9" fmla="*/ 729756 w 781238"/>
              <a:gd name="connsiteY9" fmla="*/ 1246833 h 2345233"/>
              <a:gd name="connsiteX10" fmla="*/ 781063 w 781238"/>
              <a:gd name="connsiteY10" fmla="*/ 1484070 h 2345233"/>
              <a:gd name="connsiteX11" fmla="*/ 741425 w 781238"/>
              <a:gd name="connsiteY11" fmla="*/ 2045263 h 2345233"/>
              <a:gd name="connsiteX12" fmla="*/ 760085 w 781238"/>
              <a:gd name="connsiteY12" fmla="*/ 2202590 h 2345233"/>
              <a:gd name="connsiteX13" fmla="*/ 750756 w 781238"/>
              <a:gd name="connsiteY13" fmla="*/ 2335867 h 2345233"/>
              <a:gd name="connsiteX14" fmla="*/ 615492 w 781238"/>
              <a:gd name="connsiteY14" fmla="*/ 2331863 h 2345233"/>
              <a:gd name="connsiteX15" fmla="*/ 428922 w 781238"/>
              <a:gd name="connsiteY15" fmla="*/ 2318530 h 2345233"/>
              <a:gd name="connsiteX16" fmla="*/ 1989 w 781238"/>
              <a:gd name="connsiteY16" fmla="*/ 2339839 h 2345233"/>
              <a:gd name="connsiteX0" fmla="*/ 1989 w 781238"/>
              <a:gd name="connsiteY0" fmla="*/ 2339839 h 2345233"/>
              <a:gd name="connsiteX1" fmla="*/ 20649 w 781238"/>
              <a:gd name="connsiteY1" fmla="*/ 1621382 h 2345233"/>
              <a:gd name="connsiteX2" fmla="*/ 20650 w 781238"/>
              <a:gd name="connsiteY2" fmla="*/ 623006 h 2345233"/>
              <a:gd name="connsiteX3" fmla="*/ 11319 w 781238"/>
              <a:gd name="connsiteY3" fmla="*/ 287105 h 2345233"/>
              <a:gd name="connsiteX4" fmla="*/ 41651 w 781238"/>
              <a:gd name="connsiteY4" fmla="*/ 36500 h 2345233"/>
              <a:gd name="connsiteX5" fmla="*/ 477855 w 781238"/>
              <a:gd name="connsiteY5" fmla="*/ 13899 h 2345233"/>
              <a:gd name="connsiteX6" fmla="*/ 776428 w 781238"/>
              <a:gd name="connsiteY6" fmla="*/ 565 h 2345233"/>
              <a:gd name="connsiteX7" fmla="*/ 729777 w 781238"/>
              <a:gd name="connsiteY7" fmla="*/ 277773 h 2345233"/>
              <a:gd name="connsiteX8" fmla="*/ 750755 w 781238"/>
              <a:gd name="connsiteY8" fmla="*/ 720315 h 2345233"/>
              <a:gd name="connsiteX9" fmla="*/ 729756 w 781238"/>
              <a:gd name="connsiteY9" fmla="*/ 1246833 h 2345233"/>
              <a:gd name="connsiteX10" fmla="*/ 781063 w 781238"/>
              <a:gd name="connsiteY10" fmla="*/ 1484070 h 2345233"/>
              <a:gd name="connsiteX11" fmla="*/ 741425 w 781238"/>
              <a:gd name="connsiteY11" fmla="*/ 2045263 h 2345233"/>
              <a:gd name="connsiteX12" fmla="*/ 760085 w 781238"/>
              <a:gd name="connsiteY12" fmla="*/ 2202590 h 2345233"/>
              <a:gd name="connsiteX13" fmla="*/ 750756 w 781238"/>
              <a:gd name="connsiteY13" fmla="*/ 2335867 h 2345233"/>
              <a:gd name="connsiteX14" fmla="*/ 615492 w 781238"/>
              <a:gd name="connsiteY14" fmla="*/ 2331863 h 2345233"/>
              <a:gd name="connsiteX15" fmla="*/ 428922 w 781238"/>
              <a:gd name="connsiteY15" fmla="*/ 2318530 h 2345233"/>
              <a:gd name="connsiteX16" fmla="*/ 1989 w 781238"/>
              <a:gd name="connsiteY16" fmla="*/ 2339839 h 2345233"/>
              <a:gd name="connsiteX0" fmla="*/ 38042 w 817291"/>
              <a:gd name="connsiteY0" fmla="*/ 2339806 h 2345200"/>
              <a:gd name="connsiteX1" fmla="*/ 56702 w 817291"/>
              <a:gd name="connsiteY1" fmla="*/ 1621349 h 2345200"/>
              <a:gd name="connsiteX2" fmla="*/ 56703 w 817291"/>
              <a:gd name="connsiteY2" fmla="*/ 622973 h 2345200"/>
              <a:gd name="connsiteX3" fmla="*/ 47372 w 817291"/>
              <a:gd name="connsiteY3" fmla="*/ 287072 h 2345200"/>
              <a:gd name="connsiteX4" fmla="*/ 28733 w 817291"/>
              <a:gd name="connsiteY4" fmla="*/ 31140 h 2345200"/>
              <a:gd name="connsiteX5" fmla="*/ 513908 w 817291"/>
              <a:gd name="connsiteY5" fmla="*/ 13866 h 2345200"/>
              <a:gd name="connsiteX6" fmla="*/ 812481 w 817291"/>
              <a:gd name="connsiteY6" fmla="*/ 532 h 2345200"/>
              <a:gd name="connsiteX7" fmla="*/ 765830 w 817291"/>
              <a:gd name="connsiteY7" fmla="*/ 277740 h 2345200"/>
              <a:gd name="connsiteX8" fmla="*/ 786808 w 817291"/>
              <a:gd name="connsiteY8" fmla="*/ 720282 h 2345200"/>
              <a:gd name="connsiteX9" fmla="*/ 765809 w 817291"/>
              <a:gd name="connsiteY9" fmla="*/ 1246800 h 2345200"/>
              <a:gd name="connsiteX10" fmla="*/ 817116 w 817291"/>
              <a:gd name="connsiteY10" fmla="*/ 1484037 h 2345200"/>
              <a:gd name="connsiteX11" fmla="*/ 777478 w 817291"/>
              <a:gd name="connsiteY11" fmla="*/ 2045230 h 2345200"/>
              <a:gd name="connsiteX12" fmla="*/ 796138 w 817291"/>
              <a:gd name="connsiteY12" fmla="*/ 2202557 h 2345200"/>
              <a:gd name="connsiteX13" fmla="*/ 786809 w 817291"/>
              <a:gd name="connsiteY13" fmla="*/ 2335834 h 2345200"/>
              <a:gd name="connsiteX14" fmla="*/ 651545 w 817291"/>
              <a:gd name="connsiteY14" fmla="*/ 2331830 h 2345200"/>
              <a:gd name="connsiteX15" fmla="*/ 464975 w 817291"/>
              <a:gd name="connsiteY15" fmla="*/ 2318497 h 2345200"/>
              <a:gd name="connsiteX16" fmla="*/ 38042 w 817291"/>
              <a:gd name="connsiteY16" fmla="*/ 2339806 h 2345200"/>
              <a:gd name="connsiteX0" fmla="*/ 28709 w 807958"/>
              <a:gd name="connsiteY0" fmla="*/ 2339520 h 2344914"/>
              <a:gd name="connsiteX1" fmla="*/ 47369 w 807958"/>
              <a:gd name="connsiteY1" fmla="*/ 1621063 h 2344914"/>
              <a:gd name="connsiteX2" fmla="*/ 47370 w 807958"/>
              <a:gd name="connsiteY2" fmla="*/ 622687 h 2344914"/>
              <a:gd name="connsiteX3" fmla="*/ 38039 w 807958"/>
              <a:gd name="connsiteY3" fmla="*/ 286786 h 2344914"/>
              <a:gd name="connsiteX4" fmla="*/ 19400 w 807958"/>
              <a:gd name="connsiteY4" fmla="*/ 30854 h 2344914"/>
              <a:gd name="connsiteX5" fmla="*/ 373987 w 807958"/>
              <a:gd name="connsiteY5" fmla="*/ 29562 h 2344914"/>
              <a:gd name="connsiteX6" fmla="*/ 803148 w 807958"/>
              <a:gd name="connsiteY6" fmla="*/ 246 h 2344914"/>
              <a:gd name="connsiteX7" fmla="*/ 756497 w 807958"/>
              <a:gd name="connsiteY7" fmla="*/ 277454 h 2344914"/>
              <a:gd name="connsiteX8" fmla="*/ 777475 w 807958"/>
              <a:gd name="connsiteY8" fmla="*/ 719996 h 2344914"/>
              <a:gd name="connsiteX9" fmla="*/ 756476 w 807958"/>
              <a:gd name="connsiteY9" fmla="*/ 1246514 h 2344914"/>
              <a:gd name="connsiteX10" fmla="*/ 807783 w 807958"/>
              <a:gd name="connsiteY10" fmla="*/ 1483751 h 2344914"/>
              <a:gd name="connsiteX11" fmla="*/ 768145 w 807958"/>
              <a:gd name="connsiteY11" fmla="*/ 2044944 h 2344914"/>
              <a:gd name="connsiteX12" fmla="*/ 786805 w 807958"/>
              <a:gd name="connsiteY12" fmla="*/ 2202271 h 2344914"/>
              <a:gd name="connsiteX13" fmla="*/ 777476 w 807958"/>
              <a:gd name="connsiteY13" fmla="*/ 2335548 h 2344914"/>
              <a:gd name="connsiteX14" fmla="*/ 642212 w 807958"/>
              <a:gd name="connsiteY14" fmla="*/ 2331544 h 2344914"/>
              <a:gd name="connsiteX15" fmla="*/ 455642 w 807958"/>
              <a:gd name="connsiteY15" fmla="*/ 2318211 h 2344914"/>
              <a:gd name="connsiteX16" fmla="*/ 28709 w 807958"/>
              <a:gd name="connsiteY16" fmla="*/ 2339520 h 2344914"/>
              <a:gd name="connsiteX0" fmla="*/ 77679 w 807958"/>
              <a:gd name="connsiteY0" fmla="*/ 2328866 h 2344914"/>
              <a:gd name="connsiteX1" fmla="*/ 47369 w 807958"/>
              <a:gd name="connsiteY1" fmla="*/ 1621063 h 2344914"/>
              <a:gd name="connsiteX2" fmla="*/ 47370 w 807958"/>
              <a:gd name="connsiteY2" fmla="*/ 622687 h 2344914"/>
              <a:gd name="connsiteX3" fmla="*/ 38039 w 807958"/>
              <a:gd name="connsiteY3" fmla="*/ 286786 h 2344914"/>
              <a:gd name="connsiteX4" fmla="*/ 19400 w 807958"/>
              <a:gd name="connsiteY4" fmla="*/ 30854 h 2344914"/>
              <a:gd name="connsiteX5" fmla="*/ 373987 w 807958"/>
              <a:gd name="connsiteY5" fmla="*/ 29562 h 2344914"/>
              <a:gd name="connsiteX6" fmla="*/ 803148 w 807958"/>
              <a:gd name="connsiteY6" fmla="*/ 246 h 2344914"/>
              <a:gd name="connsiteX7" fmla="*/ 756497 w 807958"/>
              <a:gd name="connsiteY7" fmla="*/ 277454 h 2344914"/>
              <a:gd name="connsiteX8" fmla="*/ 777475 w 807958"/>
              <a:gd name="connsiteY8" fmla="*/ 719996 h 2344914"/>
              <a:gd name="connsiteX9" fmla="*/ 756476 w 807958"/>
              <a:gd name="connsiteY9" fmla="*/ 1246514 h 2344914"/>
              <a:gd name="connsiteX10" fmla="*/ 807783 w 807958"/>
              <a:gd name="connsiteY10" fmla="*/ 1483751 h 2344914"/>
              <a:gd name="connsiteX11" fmla="*/ 768145 w 807958"/>
              <a:gd name="connsiteY11" fmla="*/ 2044944 h 2344914"/>
              <a:gd name="connsiteX12" fmla="*/ 786805 w 807958"/>
              <a:gd name="connsiteY12" fmla="*/ 2202271 h 2344914"/>
              <a:gd name="connsiteX13" fmla="*/ 777476 w 807958"/>
              <a:gd name="connsiteY13" fmla="*/ 2335548 h 2344914"/>
              <a:gd name="connsiteX14" fmla="*/ 642212 w 807958"/>
              <a:gd name="connsiteY14" fmla="*/ 2331544 h 2344914"/>
              <a:gd name="connsiteX15" fmla="*/ 455642 w 807958"/>
              <a:gd name="connsiteY15" fmla="*/ 2318211 h 2344914"/>
              <a:gd name="connsiteX16" fmla="*/ 77679 w 807958"/>
              <a:gd name="connsiteY16" fmla="*/ 2328866 h 234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7958" h="2344914">
                <a:moveTo>
                  <a:pt x="77679" y="2328866"/>
                </a:moveTo>
                <a:cubicBezTo>
                  <a:pt x="74569" y="1781470"/>
                  <a:pt x="53319" y="2168435"/>
                  <a:pt x="47369" y="1621063"/>
                </a:cubicBezTo>
                <a:cubicBezTo>
                  <a:pt x="47096" y="1595989"/>
                  <a:pt x="48925" y="845066"/>
                  <a:pt x="47370" y="622687"/>
                </a:cubicBezTo>
                <a:cubicBezTo>
                  <a:pt x="45815" y="400308"/>
                  <a:pt x="41149" y="370761"/>
                  <a:pt x="38039" y="286786"/>
                </a:cubicBezTo>
                <a:cubicBezTo>
                  <a:pt x="47370" y="184149"/>
                  <a:pt x="-36591" y="73725"/>
                  <a:pt x="19400" y="30854"/>
                </a:cubicBezTo>
                <a:cubicBezTo>
                  <a:pt x="75391" y="-12017"/>
                  <a:pt x="243362" y="34663"/>
                  <a:pt x="373987" y="29562"/>
                </a:cubicBezTo>
                <a:cubicBezTo>
                  <a:pt x="504612" y="24461"/>
                  <a:pt x="793817" y="-2864"/>
                  <a:pt x="803148" y="246"/>
                </a:cubicBezTo>
                <a:cubicBezTo>
                  <a:pt x="806258" y="9577"/>
                  <a:pt x="760776" y="157496"/>
                  <a:pt x="756497" y="277454"/>
                </a:cubicBezTo>
                <a:cubicBezTo>
                  <a:pt x="752218" y="397412"/>
                  <a:pt x="813694" y="502693"/>
                  <a:pt x="777475" y="719996"/>
                </a:cubicBezTo>
                <a:cubicBezTo>
                  <a:pt x="760623" y="989610"/>
                  <a:pt x="751425" y="1119222"/>
                  <a:pt x="756476" y="1246514"/>
                </a:cubicBezTo>
                <a:cubicBezTo>
                  <a:pt x="761527" y="1373806"/>
                  <a:pt x="795152" y="1395330"/>
                  <a:pt x="807783" y="1483751"/>
                </a:cubicBezTo>
                <a:cubicBezTo>
                  <a:pt x="810893" y="1679694"/>
                  <a:pt x="771641" y="1925191"/>
                  <a:pt x="768145" y="2044944"/>
                </a:cubicBezTo>
                <a:cubicBezTo>
                  <a:pt x="764649" y="2164697"/>
                  <a:pt x="759711" y="2120983"/>
                  <a:pt x="786805" y="2202271"/>
                </a:cubicBezTo>
                <a:cubicBezTo>
                  <a:pt x="783695" y="2239594"/>
                  <a:pt x="801575" y="2314003"/>
                  <a:pt x="777476" y="2335548"/>
                </a:cubicBezTo>
                <a:cubicBezTo>
                  <a:pt x="753377" y="2357093"/>
                  <a:pt x="654495" y="2335229"/>
                  <a:pt x="642212" y="2331544"/>
                </a:cubicBezTo>
                <a:cubicBezTo>
                  <a:pt x="623371" y="2325892"/>
                  <a:pt x="475313" y="2318211"/>
                  <a:pt x="455642" y="2318211"/>
                </a:cubicBezTo>
                <a:lnTo>
                  <a:pt x="77679" y="2328866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AVdual</a:t>
            </a:r>
          </a:p>
        </p:txBody>
      </p:sp>
      <p:pic>
        <p:nvPicPr>
          <p:cNvPr id="31" name="Picture 2" descr="elbsalary — wie ein revolutionäres Gehaltssystem sich in der Krise bewährt  | by Christian Eichinger | elbstack | Medium">
            <a:extLst>
              <a:ext uri="{FF2B5EF4-FFF2-40B4-BE49-F238E27FC236}">
                <a16:creationId xmlns:a16="http://schemas.microsoft.com/office/drawing/2014/main" id="{45ED6375-67D3-4B9B-8E96-0113C74CC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9940" y="2830605"/>
            <a:ext cx="911392" cy="24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ADBAD2F3-C873-4EBC-BBC8-8CAC75659426}"/>
              </a:ext>
            </a:extLst>
          </p:cNvPr>
          <p:cNvSpPr/>
          <p:nvPr/>
        </p:nvSpPr>
        <p:spPr>
          <a:xfrm>
            <a:off x="2784309" y="2909536"/>
            <a:ext cx="757499" cy="2319739"/>
          </a:xfrm>
          <a:custGeom>
            <a:avLst/>
            <a:gdLst>
              <a:gd name="connsiteX0" fmla="*/ 47562 w 756688"/>
              <a:gd name="connsiteY0" fmla="*/ 2296890 h 2328868"/>
              <a:gd name="connsiteX1" fmla="*/ 38231 w 756688"/>
              <a:gd name="connsiteY1" fmla="*/ 654702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710035 w 756688"/>
              <a:gd name="connsiteY9" fmla="*/ 1214539 h 2328868"/>
              <a:gd name="connsiteX10" fmla="*/ 728696 w 756688"/>
              <a:gd name="connsiteY10" fmla="*/ 1419812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3543 w 752669"/>
              <a:gd name="connsiteY0" fmla="*/ 2301824 h 2333802"/>
              <a:gd name="connsiteX1" fmla="*/ 34212 w 752669"/>
              <a:gd name="connsiteY1" fmla="*/ 659636 h 2333802"/>
              <a:gd name="connsiteX2" fmla="*/ 24881 w 752669"/>
              <a:gd name="connsiteY2" fmla="*/ 584991 h 2333802"/>
              <a:gd name="connsiteX3" fmla="*/ 52873 w 752669"/>
              <a:gd name="connsiteY3" fmla="*/ 249090 h 2333802"/>
              <a:gd name="connsiteX4" fmla="*/ 43543 w 752669"/>
              <a:gd name="connsiteY4" fmla="*/ 25154 h 2333802"/>
              <a:gd name="connsiteX5" fmla="*/ 696685 w 752669"/>
              <a:gd name="connsiteY5" fmla="*/ 43816 h 2333802"/>
              <a:gd name="connsiteX6" fmla="*/ 724677 w 752669"/>
              <a:gd name="connsiteY6" fmla="*/ 53146 h 2333802"/>
              <a:gd name="connsiteX7" fmla="*/ 734008 w 752669"/>
              <a:gd name="connsiteY7" fmla="*/ 81138 h 2333802"/>
              <a:gd name="connsiteX8" fmla="*/ 706016 w 752669"/>
              <a:gd name="connsiteY8" fmla="*/ 650305 h 2333802"/>
              <a:gd name="connsiteX9" fmla="*/ 706016 w 752669"/>
              <a:gd name="connsiteY9" fmla="*/ 1219473 h 2333802"/>
              <a:gd name="connsiteX10" fmla="*/ 724677 w 752669"/>
              <a:gd name="connsiteY10" fmla="*/ 1424746 h 2333802"/>
              <a:gd name="connsiteX11" fmla="*/ 734008 w 752669"/>
              <a:gd name="connsiteY11" fmla="*/ 2012575 h 2333802"/>
              <a:gd name="connsiteX12" fmla="*/ 752669 w 752669"/>
              <a:gd name="connsiteY12" fmla="*/ 2217848 h 2333802"/>
              <a:gd name="connsiteX13" fmla="*/ 743339 w 752669"/>
              <a:gd name="connsiteY13" fmla="*/ 2329816 h 2333802"/>
              <a:gd name="connsiteX14" fmla="*/ 706016 w 752669"/>
              <a:gd name="connsiteY14" fmla="*/ 2320485 h 2333802"/>
              <a:gd name="connsiteX15" fmla="*/ 650032 w 752669"/>
              <a:gd name="connsiteY15" fmla="*/ 2301824 h 2333802"/>
              <a:gd name="connsiteX16" fmla="*/ 43543 w 752669"/>
              <a:gd name="connsiteY16" fmla="*/ 2301824 h 2333802"/>
              <a:gd name="connsiteX0" fmla="*/ 19171 w 728297"/>
              <a:gd name="connsiteY0" fmla="*/ 2322499 h 2354477"/>
              <a:gd name="connsiteX1" fmla="*/ 9840 w 728297"/>
              <a:gd name="connsiteY1" fmla="*/ 680311 h 2354477"/>
              <a:gd name="connsiteX2" fmla="*/ 509 w 728297"/>
              <a:gd name="connsiteY2" fmla="*/ 605666 h 2354477"/>
              <a:gd name="connsiteX3" fmla="*/ 28501 w 728297"/>
              <a:gd name="connsiteY3" fmla="*/ 269765 h 2354477"/>
              <a:gd name="connsiteX4" fmla="*/ 75155 w 728297"/>
              <a:gd name="connsiteY4" fmla="*/ 8506 h 2354477"/>
              <a:gd name="connsiteX5" fmla="*/ 672313 w 728297"/>
              <a:gd name="connsiteY5" fmla="*/ 64491 h 2354477"/>
              <a:gd name="connsiteX6" fmla="*/ 700305 w 728297"/>
              <a:gd name="connsiteY6" fmla="*/ 73821 h 2354477"/>
              <a:gd name="connsiteX7" fmla="*/ 709636 w 728297"/>
              <a:gd name="connsiteY7" fmla="*/ 101813 h 2354477"/>
              <a:gd name="connsiteX8" fmla="*/ 681644 w 728297"/>
              <a:gd name="connsiteY8" fmla="*/ 670980 h 2354477"/>
              <a:gd name="connsiteX9" fmla="*/ 681644 w 728297"/>
              <a:gd name="connsiteY9" fmla="*/ 1240148 h 2354477"/>
              <a:gd name="connsiteX10" fmla="*/ 700305 w 728297"/>
              <a:gd name="connsiteY10" fmla="*/ 1445421 h 2354477"/>
              <a:gd name="connsiteX11" fmla="*/ 709636 w 728297"/>
              <a:gd name="connsiteY11" fmla="*/ 2033250 h 2354477"/>
              <a:gd name="connsiteX12" fmla="*/ 728297 w 728297"/>
              <a:gd name="connsiteY12" fmla="*/ 2238523 h 2354477"/>
              <a:gd name="connsiteX13" fmla="*/ 718967 w 728297"/>
              <a:gd name="connsiteY13" fmla="*/ 2350491 h 2354477"/>
              <a:gd name="connsiteX14" fmla="*/ 681644 w 728297"/>
              <a:gd name="connsiteY14" fmla="*/ 2341160 h 2354477"/>
              <a:gd name="connsiteX15" fmla="*/ 625660 w 728297"/>
              <a:gd name="connsiteY15" fmla="*/ 2322499 h 2354477"/>
              <a:gd name="connsiteX16" fmla="*/ 19171 w 728297"/>
              <a:gd name="connsiteY16" fmla="*/ 2322499 h 2354477"/>
              <a:gd name="connsiteX0" fmla="*/ 19171 w 746959"/>
              <a:gd name="connsiteY0" fmla="*/ 2322499 h 2354477"/>
              <a:gd name="connsiteX1" fmla="*/ 9840 w 746959"/>
              <a:gd name="connsiteY1" fmla="*/ 680311 h 2354477"/>
              <a:gd name="connsiteX2" fmla="*/ 509 w 746959"/>
              <a:gd name="connsiteY2" fmla="*/ 605666 h 2354477"/>
              <a:gd name="connsiteX3" fmla="*/ 28501 w 746959"/>
              <a:gd name="connsiteY3" fmla="*/ 269765 h 2354477"/>
              <a:gd name="connsiteX4" fmla="*/ 75155 w 746959"/>
              <a:gd name="connsiteY4" fmla="*/ 8506 h 2354477"/>
              <a:gd name="connsiteX5" fmla="*/ 672313 w 746959"/>
              <a:gd name="connsiteY5" fmla="*/ 64491 h 2354477"/>
              <a:gd name="connsiteX6" fmla="*/ 700305 w 746959"/>
              <a:gd name="connsiteY6" fmla="*/ 73821 h 2354477"/>
              <a:gd name="connsiteX7" fmla="*/ 746959 w 746959"/>
              <a:gd name="connsiteY7" fmla="*/ 260433 h 2354477"/>
              <a:gd name="connsiteX8" fmla="*/ 681644 w 746959"/>
              <a:gd name="connsiteY8" fmla="*/ 670980 h 2354477"/>
              <a:gd name="connsiteX9" fmla="*/ 681644 w 746959"/>
              <a:gd name="connsiteY9" fmla="*/ 1240148 h 2354477"/>
              <a:gd name="connsiteX10" fmla="*/ 700305 w 746959"/>
              <a:gd name="connsiteY10" fmla="*/ 1445421 h 2354477"/>
              <a:gd name="connsiteX11" fmla="*/ 709636 w 746959"/>
              <a:gd name="connsiteY11" fmla="*/ 2033250 h 2354477"/>
              <a:gd name="connsiteX12" fmla="*/ 728297 w 746959"/>
              <a:gd name="connsiteY12" fmla="*/ 2238523 h 2354477"/>
              <a:gd name="connsiteX13" fmla="*/ 718967 w 746959"/>
              <a:gd name="connsiteY13" fmla="*/ 2350491 h 2354477"/>
              <a:gd name="connsiteX14" fmla="*/ 681644 w 746959"/>
              <a:gd name="connsiteY14" fmla="*/ 2341160 h 2354477"/>
              <a:gd name="connsiteX15" fmla="*/ 625660 w 746959"/>
              <a:gd name="connsiteY15" fmla="*/ 2322499 h 2354477"/>
              <a:gd name="connsiteX16" fmla="*/ 19171 w 746959"/>
              <a:gd name="connsiteY16" fmla="*/ 2322499 h 2354477"/>
              <a:gd name="connsiteX0" fmla="*/ 19171 w 749140"/>
              <a:gd name="connsiteY0" fmla="*/ 2322499 h 2354477"/>
              <a:gd name="connsiteX1" fmla="*/ 9840 w 749140"/>
              <a:gd name="connsiteY1" fmla="*/ 680311 h 2354477"/>
              <a:gd name="connsiteX2" fmla="*/ 509 w 749140"/>
              <a:gd name="connsiteY2" fmla="*/ 605666 h 2354477"/>
              <a:gd name="connsiteX3" fmla="*/ 28501 w 749140"/>
              <a:gd name="connsiteY3" fmla="*/ 269765 h 2354477"/>
              <a:gd name="connsiteX4" fmla="*/ 75155 w 749140"/>
              <a:gd name="connsiteY4" fmla="*/ 8506 h 2354477"/>
              <a:gd name="connsiteX5" fmla="*/ 672313 w 749140"/>
              <a:gd name="connsiteY5" fmla="*/ 64491 h 2354477"/>
              <a:gd name="connsiteX6" fmla="*/ 700305 w 749140"/>
              <a:gd name="connsiteY6" fmla="*/ 73821 h 2354477"/>
              <a:gd name="connsiteX7" fmla="*/ 746959 w 749140"/>
              <a:gd name="connsiteY7" fmla="*/ 260433 h 2354477"/>
              <a:gd name="connsiteX8" fmla="*/ 718966 w 749140"/>
              <a:gd name="connsiteY8" fmla="*/ 708302 h 2354477"/>
              <a:gd name="connsiteX9" fmla="*/ 681644 w 749140"/>
              <a:gd name="connsiteY9" fmla="*/ 1240148 h 2354477"/>
              <a:gd name="connsiteX10" fmla="*/ 700305 w 749140"/>
              <a:gd name="connsiteY10" fmla="*/ 1445421 h 2354477"/>
              <a:gd name="connsiteX11" fmla="*/ 709636 w 749140"/>
              <a:gd name="connsiteY11" fmla="*/ 2033250 h 2354477"/>
              <a:gd name="connsiteX12" fmla="*/ 728297 w 749140"/>
              <a:gd name="connsiteY12" fmla="*/ 2238523 h 2354477"/>
              <a:gd name="connsiteX13" fmla="*/ 718967 w 749140"/>
              <a:gd name="connsiteY13" fmla="*/ 2350491 h 2354477"/>
              <a:gd name="connsiteX14" fmla="*/ 681644 w 749140"/>
              <a:gd name="connsiteY14" fmla="*/ 2341160 h 2354477"/>
              <a:gd name="connsiteX15" fmla="*/ 625660 w 749140"/>
              <a:gd name="connsiteY15" fmla="*/ 2322499 h 2354477"/>
              <a:gd name="connsiteX16" fmla="*/ 19171 w 749140"/>
              <a:gd name="connsiteY16" fmla="*/ 2322499 h 2354477"/>
              <a:gd name="connsiteX0" fmla="*/ 19171 w 749140"/>
              <a:gd name="connsiteY0" fmla="*/ 2323922 h 2355900"/>
              <a:gd name="connsiteX1" fmla="*/ 9840 w 749140"/>
              <a:gd name="connsiteY1" fmla="*/ 681734 h 2355900"/>
              <a:gd name="connsiteX2" fmla="*/ 509 w 749140"/>
              <a:gd name="connsiteY2" fmla="*/ 607089 h 2355900"/>
              <a:gd name="connsiteX3" fmla="*/ 28501 w 749140"/>
              <a:gd name="connsiteY3" fmla="*/ 271188 h 2355900"/>
              <a:gd name="connsiteX4" fmla="*/ 75155 w 749140"/>
              <a:gd name="connsiteY4" fmla="*/ 9929 h 2355900"/>
              <a:gd name="connsiteX5" fmla="*/ 495032 w 749140"/>
              <a:gd name="connsiteY5" fmla="*/ 56583 h 2355900"/>
              <a:gd name="connsiteX6" fmla="*/ 700305 w 749140"/>
              <a:gd name="connsiteY6" fmla="*/ 75244 h 2355900"/>
              <a:gd name="connsiteX7" fmla="*/ 746959 w 749140"/>
              <a:gd name="connsiteY7" fmla="*/ 261856 h 2355900"/>
              <a:gd name="connsiteX8" fmla="*/ 718966 w 749140"/>
              <a:gd name="connsiteY8" fmla="*/ 709725 h 2355900"/>
              <a:gd name="connsiteX9" fmla="*/ 681644 w 749140"/>
              <a:gd name="connsiteY9" fmla="*/ 1241571 h 2355900"/>
              <a:gd name="connsiteX10" fmla="*/ 700305 w 749140"/>
              <a:gd name="connsiteY10" fmla="*/ 1446844 h 2355900"/>
              <a:gd name="connsiteX11" fmla="*/ 709636 w 749140"/>
              <a:gd name="connsiteY11" fmla="*/ 2034673 h 2355900"/>
              <a:gd name="connsiteX12" fmla="*/ 728297 w 749140"/>
              <a:gd name="connsiteY12" fmla="*/ 2239946 h 2355900"/>
              <a:gd name="connsiteX13" fmla="*/ 718967 w 749140"/>
              <a:gd name="connsiteY13" fmla="*/ 2351914 h 2355900"/>
              <a:gd name="connsiteX14" fmla="*/ 681644 w 749140"/>
              <a:gd name="connsiteY14" fmla="*/ 2342583 h 2355900"/>
              <a:gd name="connsiteX15" fmla="*/ 625660 w 749140"/>
              <a:gd name="connsiteY15" fmla="*/ 2323922 h 2355900"/>
              <a:gd name="connsiteX16" fmla="*/ 19171 w 749140"/>
              <a:gd name="connsiteY16" fmla="*/ 2323922 h 2355900"/>
              <a:gd name="connsiteX0" fmla="*/ 19171 w 793794"/>
              <a:gd name="connsiteY0" fmla="*/ 2323370 h 2355348"/>
              <a:gd name="connsiteX1" fmla="*/ 9840 w 793794"/>
              <a:gd name="connsiteY1" fmla="*/ 681182 h 2355348"/>
              <a:gd name="connsiteX2" fmla="*/ 509 w 793794"/>
              <a:gd name="connsiteY2" fmla="*/ 606537 h 2355348"/>
              <a:gd name="connsiteX3" fmla="*/ 28501 w 793794"/>
              <a:gd name="connsiteY3" fmla="*/ 270636 h 2355348"/>
              <a:gd name="connsiteX4" fmla="*/ 75155 w 793794"/>
              <a:gd name="connsiteY4" fmla="*/ 9377 h 2355348"/>
              <a:gd name="connsiteX5" fmla="*/ 495032 w 793794"/>
              <a:gd name="connsiteY5" fmla="*/ 56031 h 2355348"/>
              <a:gd name="connsiteX6" fmla="*/ 793611 w 793794"/>
              <a:gd name="connsiteY6" fmla="*/ 37369 h 2355348"/>
              <a:gd name="connsiteX7" fmla="*/ 746959 w 793794"/>
              <a:gd name="connsiteY7" fmla="*/ 261304 h 2355348"/>
              <a:gd name="connsiteX8" fmla="*/ 718966 w 793794"/>
              <a:gd name="connsiteY8" fmla="*/ 709173 h 2355348"/>
              <a:gd name="connsiteX9" fmla="*/ 681644 w 793794"/>
              <a:gd name="connsiteY9" fmla="*/ 1241019 h 2355348"/>
              <a:gd name="connsiteX10" fmla="*/ 700305 w 793794"/>
              <a:gd name="connsiteY10" fmla="*/ 1446292 h 2355348"/>
              <a:gd name="connsiteX11" fmla="*/ 709636 w 793794"/>
              <a:gd name="connsiteY11" fmla="*/ 2034121 h 2355348"/>
              <a:gd name="connsiteX12" fmla="*/ 728297 w 793794"/>
              <a:gd name="connsiteY12" fmla="*/ 2239394 h 2355348"/>
              <a:gd name="connsiteX13" fmla="*/ 718967 w 793794"/>
              <a:gd name="connsiteY13" fmla="*/ 2351362 h 2355348"/>
              <a:gd name="connsiteX14" fmla="*/ 681644 w 793794"/>
              <a:gd name="connsiteY14" fmla="*/ 2342031 h 2355348"/>
              <a:gd name="connsiteX15" fmla="*/ 625660 w 793794"/>
              <a:gd name="connsiteY15" fmla="*/ 2323370 h 2355348"/>
              <a:gd name="connsiteX16" fmla="*/ 19171 w 793794"/>
              <a:gd name="connsiteY16" fmla="*/ 2323370 h 2355348"/>
              <a:gd name="connsiteX0" fmla="*/ 18716 w 793339"/>
              <a:gd name="connsiteY0" fmla="*/ 2323370 h 2355348"/>
              <a:gd name="connsiteX1" fmla="*/ 37376 w 793339"/>
              <a:gd name="connsiteY1" fmla="*/ 1604913 h 2355348"/>
              <a:gd name="connsiteX2" fmla="*/ 54 w 793339"/>
              <a:gd name="connsiteY2" fmla="*/ 606537 h 2355348"/>
              <a:gd name="connsiteX3" fmla="*/ 28046 w 793339"/>
              <a:gd name="connsiteY3" fmla="*/ 270636 h 2355348"/>
              <a:gd name="connsiteX4" fmla="*/ 74700 w 793339"/>
              <a:gd name="connsiteY4" fmla="*/ 9377 h 2355348"/>
              <a:gd name="connsiteX5" fmla="*/ 494577 w 793339"/>
              <a:gd name="connsiteY5" fmla="*/ 56031 h 2355348"/>
              <a:gd name="connsiteX6" fmla="*/ 793156 w 793339"/>
              <a:gd name="connsiteY6" fmla="*/ 37369 h 2355348"/>
              <a:gd name="connsiteX7" fmla="*/ 746504 w 793339"/>
              <a:gd name="connsiteY7" fmla="*/ 261304 h 2355348"/>
              <a:gd name="connsiteX8" fmla="*/ 718511 w 793339"/>
              <a:gd name="connsiteY8" fmla="*/ 709173 h 2355348"/>
              <a:gd name="connsiteX9" fmla="*/ 681189 w 793339"/>
              <a:gd name="connsiteY9" fmla="*/ 1241019 h 2355348"/>
              <a:gd name="connsiteX10" fmla="*/ 699850 w 793339"/>
              <a:gd name="connsiteY10" fmla="*/ 1446292 h 2355348"/>
              <a:gd name="connsiteX11" fmla="*/ 709181 w 793339"/>
              <a:gd name="connsiteY11" fmla="*/ 2034121 h 2355348"/>
              <a:gd name="connsiteX12" fmla="*/ 727842 w 793339"/>
              <a:gd name="connsiteY12" fmla="*/ 2239394 h 2355348"/>
              <a:gd name="connsiteX13" fmla="*/ 718512 w 793339"/>
              <a:gd name="connsiteY13" fmla="*/ 2351362 h 2355348"/>
              <a:gd name="connsiteX14" fmla="*/ 681189 w 793339"/>
              <a:gd name="connsiteY14" fmla="*/ 2342031 h 2355348"/>
              <a:gd name="connsiteX15" fmla="*/ 625205 w 793339"/>
              <a:gd name="connsiteY15" fmla="*/ 2323370 h 2355348"/>
              <a:gd name="connsiteX16" fmla="*/ 18716 w 793339"/>
              <a:gd name="connsiteY16" fmla="*/ 2323370 h 2355348"/>
              <a:gd name="connsiteX0" fmla="*/ 245 w 774868"/>
              <a:gd name="connsiteY0" fmla="*/ 2323370 h 2355348"/>
              <a:gd name="connsiteX1" fmla="*/ 18905 w 774868"/>
              <a:gd name="connsiteY1" fmla="*/ 1604913 h 2355348"/>
              <a:gd name="connsiteX2" fmla="*/ 18906 w 774868"/>
              <a:gd name="connsiteY2" fmla="*/ 606537 h 2355348"/>
              <a:gd name="connsiteX3" fmla="*/ 9575 w 774868"/>
              <a:gd name="connsiteY3" fmla="*/ 270636 h 2355348"/>
              <a:gd name="connsiteX4" fmla="*/ 56229 w 774868"/>
              <a:gd name="connsiteY4" fmla="*/ 9377 h 2355348"/>
              <a:gd name="connsiteX5" fmla="*/ 476106 w 774868"/>
              <a:gd name="connsiteY5" fmla="*/ 56031 h 2355348"/>
              <a:gd name="connsiteX6" fmla="*/ 774685 w 774868"/>
              <a:gd name="connsiteY6" fmla="*/ 37369 h 2355348"/>
              <a:gd name="connsiteX7" fmla="*/ 728033 w 774868"/>
              <a:gd name="connsiteY7" fmla="*/ 261304 h 2355348"/>
              <a:gd name="connsiteX8" fmla="*/ 700040 w 774868"/>
              <a:gd name="connsiteY8" fmla="*/ 709173 h 2355348"/>
              <a:gd name="connsiteX9" fmla="*/ 662718 w 774868"/>
              <a:gd name="connsiteY9" fmla="*/ 1241019 h 2355348"/>
              <a:gd name="connsiteX10" fmla="*/ 681379 w 774868"/>
              <a:gd name="connsiteY10" fmla="*/ 1446292 h 2355348"/>
              <a:gd name="connsiteX11" fmla="*/ 690710 w 774868"/>
              <a:gd name="connsiteY11" fmla="*/ 2034121 h 2355348"/>
              <a:gd name="connsiteX12" fmla="*/ 709371 w 774868"/>
              <a:gd name="connsiteY12" fmla="*/ 2239394 h 2355348"/>
              <a:gd name="connsiteX13" fmla="*/ 700041 w 774868"/>
              <a:gd name="connsiteY13" fmla="*/ 2351362 h 2355348"/>
              <a:gd name="connsiteX14" fmla="*/ 662718 w 774868"/>
              <a:gd name="connsiteY14" fmla="*/ 2342031 h 2355348"/>
              <a:gd name="connsiteX15" fmla="*/ 606734 w 774868"/>
              <a:gd name="connsiteY15" fmla="*/ 2323370 h 2355348"/>
              <a:gd name="connsiteX16" fmla="*/ 245 w 774868"/>
              <a:gd name="connsiteY16" fmla="*/ 2323370 h 235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4868" h="2355348">
                <a:moveTo>
                  <a:pt x="245" y="2323370"/>
                </a:moveTo>
                <a:cubicBezTo>
                  <a:pt x="-2865" y="1775974"/>
                  <a:pt x="24855" y="2152285"/>
                  <a:pt x="18905" y="1604913"/>
                </a:cubicBezTo>
                <a:cubicBezTo>
                  <a:pt x="18632" y="1579839"/>
                  <a:pt x="20461" y="828916"/>
                  <a:pt x="18906" y="606537"/>
                </a:cubicBezTo>
                <a:cubicBezTo>
                  <a:pt x="17351" y="384158"/>
                  <a:pt x="12685" y="354611"/>
                  <a:pt x="9575" y="270636"/>
                </a:cubicBezTo>
                <a:cubicBezTo>
                  <a:pt x="18906" y="167999"/>
                  <a:pt x="-21526" y="45144"/>
                  <a:pt x="56229" y="9377"/>
                </a:cubicBezTo>
                <a:cubicBezTo>
                  <a:pt x="133984" y="-26390"/>
                  <a:pt x="356363" y="51366"/>
                  <a:pt x="476106" y="56031"/>
                </a:cubicBezTo>
                <a:cubicBezTo>
                  <a:pt x="595849" y="60696"/>
                  <a:pt x="765354" y="34259"/>
                  <a:pt x="774685" y="37369"/>
                </a:cubicBezTo>
                <a:cubicBezTo>
                  <a:pt x="777795" y="46700"/>
                  <a:pt x="740474" y="149337"/>
                  <a:pt x="728033" y="261304"/>
                </a:cubicBezTo>
                <a:cubicBezTo>
                  <a:pt x="715592" y="373271"/>
                  <a:pt x="736259" y="491870"/>
                  <a:pt x="700040" y="709173"/>
                </a:cubicBezTo>
                <a:cubicBezTo>
                  <a:pt x="683188" y="978787"/>
                  <a:pt x="665828" y="1118166"/>
                  <a:pt x="662718" y="1241019"/>
                </a:cubicBezTo>
                <a:cubicBezTo>
                  <a:pt x="659608" y="1363872"/>
                  <a:pt x="668748" y="1357871"/>
                  <a:pt x="681379" y="1446292"/>
                </a:cubicBezTo>
                <a:cubicBezTo>
                  <a:pt x="684489" y="1642235"/>
                  <a:pt x="685932" y="1838212"/>
                  <a:pt x="690710" y="2034121"/>
                </a:cubicBezTo>
                <a:cubicBezTo>
                  <a:pt x="694856" y="2204118"/>
                  <a:pt x="682277" y="2158106"/>
                  <a:pt x="709371" y="2239394"/>
                </a:cubicBezTo>
                <a:cubicBezTo>
                  <a:pt x="706261" y="2276717"/>
                  <a:pt x="715539" y="2317267"/>
                  <a:pt x="700041" y="2351362"/>
                </a:cubicBezTo>
                <a:cubicBezTo>
                  <a:pt x="694734" y="2363036"/>
                  <a:pt x="675001" y="2345716"/>
                  <a:pt x="662718" y="2342031"/>
                </a:cubicBezTo>
                <a:cubicBezTo>
                  <a:pt x="643877" y="2336379"/>
                  <a:pt x="626405" y="2323370"/>
                  <a:pt x="606734" y="2323370"/>
                </a:cubicBezTo>
                <a:lnTo>
                  <a:pt x="245" y="2323370"/>
                </a:lnTo>
                <a:close/>
              </a:path>
            </a:pathLst>
          </a:custGeom>
          <a:solidFill>
            <a:srgbClr val="005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Lernberatung</a:t>
            </a:r>
          </a:p>
        </p:txBody>
      </p:sp>
      <p:pic>
        <p:nvPicPr>
          <p:cNvPr id="5124" name="Picture 4" descr="Plus Sign Royalty Free Vector Clip Art Illustration - Plus Sign Clip Art -  480x421 PNG Download - PNGkit">
            <a:extLst>
              <a:ext uri="{FF2B5EF4-FFF2-40B4-BE49-F238E27FC236}">
                <a16:creationId xmlns:a16="http://schemas.microsoft.com/office/drawing/2014/main" id="{DC8BB87F-726D-4723-B0D4-0C7554EAB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7157" y="3524735"/>
            <a:ext cx="774868" cy="6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Plus Sign Royalty Free Vector Clip Art Illustration - Plus Sign Clip Art -  480x421 PNG Download - PNGkit">
            <a:extLst>
              <a:ext uri="{FF2B5EF4-FFF2-40B4-BE49-F238E27FC236}">
                <a16:creationId xmlns:a16="http://schemas.microsoft.com/office/drawing/2014/main" id="{43833667-6825-434C-A9D8-72ECE32C5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8179" y="3583623"/>
            <a:ext cx="764299" cy="6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elbsalary — wie ein revolutionäres Gehaltssystem sich in der Krise bewährt  | by Christian Eichinger | elbstack | Medium">
            <a:extLst>
              <a:ext uri="{FF2B5EF4-FFF2-40B4-BE49-F238E27FC236}">
                <a16:creationId xmlns:a16="http://schemas.microsoft.com/office/drawing/2014/main" id="{20D3FE7F-195B-4151-820E-725094D19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4257" y="2796432"/>
            <a:ext cx="911392" cy="24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9F310A4C-8269-4975-B14C-DDE574D206E4}"/>
              </a:ext>
            </a:extLst>
          </p:cNvPr>
          <p:cNvSpPr/>
          <p:nvPr/>
        </p:nvSpPr>
        <p:spPr>
          <a:xfrm>
            <a:off x="9161782" y="2890202"/>
            <a:ext cx="757499" cy="2319739"/>
          </a:xfrm>
          <a:custGeom>
            <a:avLst/>
            <a:gdLst>
              <a:gd name="connsiteX0" fmla="*/ 47562 w 756688"/>
              <a:gd name="connsiteY0" fmla="*/ 2296890 h 2328868"/>
              <a:gd name="connsiteX1" fmla="*/ 38231 w 756688"/>
              <a:gd name="connsiteY1" fmla="*/ 654702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710035 w 756688"/>
              <a:gd name="connsiteY9" fmla="*/ 1214539 h 2328868"/>
              <a:gd name="connsiteX10" fmla="*/ 728696 w 756688"/>
              <a:gd name="connsiteY10" fmla="*/ 1419812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3543 w 752669"/>
              <a:gd name="connsiteY0" fmla="*/ 2301824 h 2333802"/>
              <a:gd name="connsiteX1" fmla="*/ 34212 w 752669"/>
              <a:gd name="connsiteY1" fmla="*/ 659636 h 2333802"/>
              <a:gd name="connsiteX2" fmla="*/ 24881 w 752669"/>
              <a:gd name="connsiteY2" fmla="*/ 584991 h 2333802"/>
              <a:gd name="connsiteX3" fmla="*/ 52873 w 752669"/>
              <a:gd name="connsiteY3" fmla="*/ 249090 h 2333802"/>
              <a:gd name="connsiteX4" fmla="*/ 43543 w 752669"/>
              <a:gd name="connsiteY4" fmla="*/ 25154 h 2333802"/>
              <a:gd name="connsiteX5" fmla="*/ 696685 w 752669"/>
              <a:gd name="connsiteY5" fmla="*/ 43816 h 2333802"/>
              <a:gd name="connsiteX6" fmla="*/ 724677 w 752669"/>
              <a:gd name="connsiteY6" fmla="*/ 53146 h 2333802"/>
              <a:gd name="connsiteX7" fmla="*/ 734008 w 752669"/>
              <a:gd name="connsiteY7" fmla="*/ 81138 h 2333802"/>
              <a:gd name="connsiteX8" fmla="*/ 706016 w 752669"/>
              <a:gd name="connsiteY8" fmla="*/ 650305 h 2333802"/>
              <a:gd name="connsiteX9" fmla="*/ 706016 w 752669"/>
              <a:gd name="connsiteY9" fmla="*/ 1219473 h 2333802"/>
              <a:gd name="connsiteX10" fmla="*/ 724677 w 752669"/>
              <a:gd name="connsiteY10" fmla="*/ 1424746 h 2333802"/>
              <a:gd name="connsiteX11" fmla="*/ 734008 w 752669"/>
              <a:gd name="connsiteY11" fmla="*/ 2012575 h 2333802"/>
              <a:gd name="connsiteX12" fmla="*/ 752669 w 752669"/>
              <a:gd name="connsiteY12" fmla="*/ 2217848 h 2333802"/>
              <a:gd name="connsiteX13" fmla="*/ 743339 w 752669"/>
              <a:gd name="connsiteY13" fmla="*/ 2329816 h 2333802"/>
              <a:gd name="connsiteX14" fmla="*/ 706016 w 752669"/>
              <a:gd name="connsiteY14" fmla="*/ 2320485 h 2333802"/>
              <a:gd name="connsiteX15" fmla="*/ 650032 w 752669"/>
              <a:gd name="connsiteY15" fmla="*/ 2301824 h 2333802"/>
              <a:gd name="connsiteX16" fmla="*/ 43543 w 752669"/>
              <a:gd name="connsiteY16" fmla="*/ 2301824 h 2333802"/>
              <a:gd name="connsiteX0" fmla="*/ 19171 w 728297"/>
              <a:gd name="connsiteY0" fmla="*/ 2322499 h 2354477"/>
              <a:gd name="connsiteX1" fmla="*/ 9840 w 728297"/>
              <a:gd name="connsiteY1" fmla="*/ 680311 h 2354477"/>
              <a:gd name="connsiteX2" fmla="*/ 509 w 728297"/>
              <a:gd name="connsiteY2" fmla="*/ 605666 h 2354477"/>
              <a:gd name="connsiteX3" fmla="*/ 28501 w 728297"/>
              <a:gd name="connsiteY3" fmla="*/ 269765 h 2354477"/>
              <a:gd name="connsiteX4" fmla="*/ 75155 w 728297"/>
              <a:gd name="connsiteY4" fmla="*/ 8506 h 2354477"/>
              <a:gd name="connsiteX5" fmla="*/ 672313 w 728297"/>
              <a:gd name="connsiteY5" fmla="*/ 64491 h 2354477"/>
              <a:gd name="connsiteX6" fmla="*/ 700305 w 728297"/>
              <a:gd name="connsiteY6" fmla="*/ 73821 h 2354477"/>
              <a:gd name="connsiteX7" fmla="*/ 709636 w 728297"/>
              <a:gd name="connsiteY7" fmla="*/ 101813 h 2354477"/>
              <a:gd name="connsiteX8" fmla="*/ 681644 w 728297"/>
              <a:gd name="connsiteY8" fmla="*/ 670980 h 2354477"/>
              <a:gd name="connsiteX9" fmla="*/ 681644 w 728297"/>
              <a:gd name="connsiteY9" fmla="*/ 1240148 h 2354477"/>
              <a:gd name="connsiteX10" fmla="*/ 700305 w 728297"/>
              <a:gd name="connsiteY10" fmla="*/ 1445421 h 2354477"/>
              <a:gd name="connsiteX11" fmla="*/ 709636 w 728297"/>
              <a:gd name="connsiteY11" fmla="*/ 2033250 h 2354477"/>
              <a:gd name="connsiteX12" fmla="*/ 728297 w 728297"/>
              <a:gd name="connsiteY12" fmla="*/ 2238523 h 2354477"/>
              <a:gd name="connsiteX13" fmla="*/ 718967 w 728297"/>
              <a:gd name="connsiteY13" fmla="*/ 2350491 h 2354477"/>
              <a:gd name="connsiteX14" fmla="*/ 681644 w 728297"/>
              <a:gd name="connsiteY14" fmla="*/ 2341160 h 2354477"/>
              <a:gd name="connsiteX15" fmla="*/ 625660 w 728297"/>
              <a:gd name="connsiteY15" fmla="*/ 2322499 h 2354477"/>
              <a:gd name="connsiteX16" fmla="*/ 19171 w 728297"/>
              <a:gd name="connsiteY16" fmla="*/ 2322499 h 2354477"/>
              <a:gd name="connsiteX0" fmla="*/ 19171 w 746959"/>
              <a:gd name="connsiteY0" fmla="*/ 2322499 h 2354477"/>
              <a:gd name="connsiteX1" fmla="*/ 9840 w 746959"/>
              <a:gd name="connsiteY1" fmla="*/ 680311 h 2354477"/>
              <a:gd name="connsiteX2" fmla="*/ 509 w 746959"/>
              <a:gd name="connsiteY2" fmla="*/ 605666 h 2354477"/>
              <a:gd name="connsiteX3" fmla="*/ 28501 w 746959"/>
              <a:gd name="connsiteY3" fmla="*/ 269765 h 2354477"/>
              <a:gd name="connsiteX4" fmla="*/ 75155 w 746959"/>
              <a:gd name="connsiteY4" fmla="*/ 8506 h 2354477"/>
              <a:gd name="connsiteX5" fmla="*/ 672313 w 746959"/>
              <a:gd name="connsiteY5" fmla="*/ 64491 h 2354477"/>
              <a:gd name="connsiteX6" fmla="*/ 700305 w 746959"/>
              <a:gd name="connsiteY6" fmla="*/ 73821 h 2354477"/>
              <a:gd name="connsiteX7" fmla="*/ 746959 w 746959"/>
              <a:gd name="connsiteY7" fmla="*/ 260433 h 2354477"/>
              <a:gd name="connsiteX8" fmla="*/ 681644 w 746959"/>
              <a:gd name="connsiteY8" fmla="*/ 670980 h 2354477"/>
              <a:gd name="connsiteX9" fmla="*/ 681644 w 746959"/>
              <a:gd name="connsiteY9" fmla="*/ 1240148 h 2354477"/>
              <a:gd name="connsiteX10" fmla="*/ 700305 w 746959"/>
              <a:gd name="connsiteY10" fmla="*/ 1445421 h 2354477"/>
              <a:gd name="connsiteX11" fmla="*/ 709636 w 746959"/>
              <a:gd name="connsiteY11" fmla="*/ 2033250 h 2354477"/>
              <a:gd name="connsiteX12" fmla="*/ 728297 w 746959"/>
              <a:gd name="connsiteY12" fmla="*/ 2238523 h 2354477"/>
              <a:gd name="connsiteX13" fmla="*/ 718967 w 746959"/>
              <a:gd name="connsiteY13" fmla="*/ 2350491 h 2354477"/>
              <a:gd name="connsiteX14" fmla="*/ 681644 w 746959"/>
              <a:gd name="connsiteY14" fmla="*/ 2341160 h 2354477"/>
              <a:gd name="connsiteX15" fmla="*/ 625660 w 746959"/>
              <a:gd name="connsiteY15" fmla="*/ 2322499 h 2354477"/>
              <a:gd name="connsiteX16" fmla="*/ 19171 w 746959"/>
              <a:gd name="connsiteY16" fmla="*/ 2322499 h 2354477"/>
              <a:gd name="connsiteX0" fmla="*/ 19171 w 749140"/>
              <a:gd name="connsiteY0" fmla="*/ 2322499 h 2354477"/>
              <a:gd name="connsiteX1" fmla="*/ 9840 w 749140"/>
              <a:gd name="connsiteY1" fmla="*/ 680311 h 2354477"/>
              <a:gd name="connsiteX2" fmla="*/ 509 w 749140"/>
              <a:gd name="connsiteY2" fmla="*/ 605666 h 2354477"/>
              <a:gd name="connsiteX3" fmla="*/ 28501 w 749140"/>
              <a:gd name="connsiteY3" fmla="*/ 269765 h 2354477"/>
              <a:gd name="connsiteX4" fmla="*/ 75155 w 749140"/>
              <a:gd name="connsiteY4" fmla="*/ 8506 h 2354477"/>
              <a:gd name="connsiteX5" fmla="*/ 672313 w 749140"/>
              <a:gd name="connsiteY5" fmla="*/ 64491 h 2354477"/>
              <a:gd name="connsiteX6" fmla="*/ 700305 w 749140"/>
              <a:gd name="connsiteY6" fmla="*/ 73821 h 2354477"/>
              <a:gd name="connsiteX7" fmla="*/ 746959 w 749140"/>
              <a:gd name="connsiteY7" fmla="*/ 260433 h 2354477"/>
              <a:gd name="connsiteX8" fmla="*/ 718966 w 749140"/>
              <a:gd name="connsiteY8" fmla="*/ 708302 h 2354477"/>
              <a:gd name="connsiteX9" fmla="*/ 681644 w 749140"/>
              <a:gd name="connsiteY9" fmla="*/ 1240148 h 2354477"/>
              <a:gd name="connsiteX10" fmla="*/ 700305 w 749140"/>
              <a:gd name="connsiteY10" fmla="*/ 1445421 h 2354477"/>
              <a:gd name="connsiteX11" fmla="*/ 709636 w 749140"/>
              <a:gd name="connsiteY11" fmla="*/ 2033250 h 2354477"/>
              <a:gd name="connsiteX12" fmla="*/ 728297 w 749140"/>
              <a:gd name="connsiteY12" fmla="*/ 2238523 h 2354477"/>
              <a:gd name="connsiteX13" fmla="*/ 718967 w 749140"/>
              <a:gd name="connsiteY13" fmla="*/ 2350491 h 2354477"/>
              <a:gd name="connsiteX14" fmla="*/ 681644 w 749140"/>
              <a:gd name="connsiteY14" fmla="*/ 2341160 h 2354477"/>
              <a:gd name="connsiteX15" fmla="*/ 625660 w 749140"/>
              <a:gd name="connsiteY15" fmla="*/ 2322499 h 2354477"/>
              <a:gd name="connsiteX16" fmla="*/ 19171 w 749140"/>
              <a:gd name="connsiteY16" fmla="*/ 2322499 h 2354477"/>
              <a:gd name="connsiteX0" fmla="*/ 19171 w 749140"/>
              <a:gd name="connsiteY0" fmla="*/ 2323922 h 2355900"/>
              <a:gd name="connsiteX1" fmla="*/ 9840 w 749140"/>
              <a:gd name="connsiteY1" fmla="*/ 681734 h 2355900"/>
              <a:gd name="connsiteX2" fmla="*/ 509 w 749140"/>
              <a:gd name="connsiteY2" fmla="*/ 607089 h 2355900"/>
              <a:gd name="connsiteX3" fmla="*/ 28501 w 749140"/>
              <a:gd name="connsiteY3" fmla="*/ 271188 h 2355900"/>
              <a:gd name="connsiteX4" fmla="*/ 75155 w 749140"/>
              <a:gd name="connsiteY4" fmla="*/ 9929 h 2355900"/>
              <a:gd name="connsiteX5" fmla="*/ 495032 w 749140"/>
              <a:gd name="connsiteY5" fmla="*/ 56583 h 2355900"/>
              <a:gd name="connsiteX6" fmla="*/ 700305 w 749140"/>
              <a:gd name="connsiteY6" fmla="*/ 75244 h 2355900"/>
              <a:gd name="connsiteX7" fmla="*/ 746959 w 749140"/>
              <a:gd name="connsiteY7" fmla="*/ 261856 h 2355900"/>
              <a:gd name="connsiteX8" fmla="*/ 718966 w 749140"/>
              <a:gd name="connsiteY8" fmla="*/ 709725 h 2355900"/>
              <a:gd name="connsiteX9" fmla="*/ 681644 w 749140"/>
              <a:gd name="connsiteY9" fmla="*/ 1241571 h 2355900"/>
              <a:gd name="connsiteX10" fmla="*/ 700305 w 749140"/>
              <a:gd name="connsiteY10" fmla="*/ 1446844 h 2355900"/>
              <a:gd name="connsiteX11" fmla="*/ 709636 w 749140"/>
              <a:gd name="connsiteY11" fmla="*/ 2034673 h 2355900"/>
              <a:gd name="connsiteX12" fmla="*/ 728297 w 749140"/>
              <a:gd name="connsiteY12" fmla="*/ 2239946 h 2355900"/>
              <a:gd name="connsiteX13" fmla="*/ 718967 w 749140"/>
              <a:gd name="connsiteY13" fmla="*/ 2351914 h 2355900"/>
              <a:gd name="connsiteX14" fmla="*/ 681644 w 749140"/>
              <a:gd name="connsiteY14" fmla="*/ 2342583 h 2355900"/>
              <a:gd name="connsiteX15" fmla="*/ 625660 w 749140"/>
              <a:gd name="connsiteY15" fmla="*/ 2323922 h 2355900"/>
              <a:gd name="connsiteX16" fmla="*/ 19171 w 749140"/>
              <a:gd name="connsiteY16" fmla="*/ 2323922 h 2355900"/>
              <a:gd name="connsiteX0" fmla="*/ 19171 w 793794"/>
              <a:gd name="connsiteY0" fmla="*/ 2323370 h 2355348"/>
              <a:gd name="connsiteX1" fmla="*/ 9840 w 793794"/>
              <a:gd name="connsiteY1" fmla="*/ 681182 h 2355348"/>
              <a:gd name="connsiteX2" fmla="*/ 509 w 793794"/>
              <a:gd name="connsiteY2" fmla="*/ 606537 h 2355348"/>
              <a:gd name="connsiteX3" fmla="*/ 28501 w 793794"/>
              <a:gd name="connsiteY3" fmla="*/ 270636 h 2355348"/>
              <a:gd name="connsiteX4" fmla="*/ 75155 w 793794"/>
              <a:gd name="connsiteY4" fmla="*/ 9377 h 2355348"/>
              <a:gd name="connsiteX5" fmla="*/ 495032 w 793794"/>
              <a:gd name="connsiteY5" fmla="*/ 56031 h 2355348"/>
              <a:gd name="connsiteX6" fmla="*/ 793611 w 793794"/>
              <a:gd name="connsiteY6" fmla="*/ 37369 h 2355348"/>
              <a:gd name="connsiteX7" fmla="*/ 746959 w 793794"/>
              <a:gd name="connsiteY7" fmla="*/ 261304 h 2355348"/>
              <a:gd name="connsiteX8" fmla="*/ 718966 w 793794"/>
              <a:gd name="connsiteY8" fmla="*/ 709173 h 2355348"/>
              <a:gd name="connsiteX9" fmla="*/ 681644 w 793794"/>
              <a:gd name="connsiteY9" fmla="*/ 1241019 h 2355348"/>
              <a:gd name="connsiteX10" fmla="*/ 700305 w 793794"/>
              <a:gd name="connsiteY10" fmla="*/ 1446292 h 2355348"/>
              <a:gd name="connsiteX11" fmla="*/ 709636 w 793794"/>
              <a:gd name="connsiteY11" fmla="*/ 2034121 h 2355348"/>
              <a:gd name="connsiteX12" fmla="*/ 728297 w 793794"/>
              <a:gd name="connsiteY12" fmla="*/ 2239394 h 2355348"/>
              <a:gd name="connsiteX13" fmla="*/ 718967 w 793794"/>
              <a:gd name="connsiteY13" fmla="*/ 2351362 h 2355348"/>
              <a:gd name="connsiteX14" fmla="*/ 681644 w 793794"/>
              <a:gd name="connsiteY14" fmla="*/ 2342031 h 2355348"/>
              <a:gd name="connsiteX15" fmla="*/ 625660 w 793794"/>
              <a:gd name="connsiteY15" fmla="*/ 2323370 h 2355348"/>
              <a:gd name="connsiteX16" fmla="*/ 19171 w 793794"/>
              <a:gd name="connsiteY16" fmla="*/ 2323370 h 2355348"/>
              <a:gd name="connsiteX0" fmla="*/ 18716 w 793339"/>
              <a:gd name="connsiteY0" fmla="*/ 2323370 h 2355348"/>
              <a:gd name="connsiteX1" fmla="*/ 37376 w 793339"/>
              <a:gd name="connsiteY1" fmla="*/ 1604913 h 2355348"/>
              <a:gd name="connsiteX2" fmla="*/ 54 w 793339"/>
              <a:gd name="connsiteY2" fmla="*/ 606537 h 2355348"/>
              <a:gd name="connsiteX3" fmla="*/ 28046 w 793339"/>
              <a:gd name="connsiteY3" fmla="*/ 270636 h 2355348"/>
              <a:gd name="connsiteX4" fmla="*/ 74700 w 793339"/>
              <a:gd name="connsiteY4" fmla="*/ 9377 h 2355348"/>
              <a:gd name="connsiteX5" fmla="*/ 494577 w 793339"/>
              <a:gd name="connsiteY5" fmla="*/ 56031 h 2355348"/>
              <a:gd name="connsiteX6" fmla="*/ 793156 w 793339"/>
              <a:gd name="connsiteY6" fmla="*/ 37369 h 2355348"/>
              <a:gd name="connsiteX7" fmla="*/ 746504 w 793339"/>
              <a:gd name="connsiteY7" fmla="*/ 261304 h 2355348"/>
              <a:gd name="connsiteX8" fmla="*/ 718511 w 793339"/>
              <a:gd name="connsiteY8" fmla="*/ 709173 h 2355348"/>
              <a:gd name="connsiteX9" fmla="*/ 681189 w 793339"/>
              <a:gd name="connsiteY9" fmla="*/ 1241019 h 2355348"/>
              <a:gd name="connsiteX10" fmla="*/ 699850 w 793339"/>
              <a:gd name="connsiteY10" fmla="*/ 1446292 h 2355348"/>
              <a:gd name="connsiteX11" fmla="*/ 709181 w 793339"/>
              <a:gd name="connsiteY11" fmla="*/ 2034121 h 2355348"/>
              <a:gd name="connsiteX12" fmla="*/ 727842 w 793339"/>
              <a:gd name="connsiteY12" fmla="*/ 2239394 h 2355348"/>
              <a:gd name="connsiteX13" fmla="*/ 718512 w 793339"/>
              <a:gd name="connsiteY13" fmla="*/ 2351362 h 2355348"/>
              <a:gd name="connsiteX14" fmla="*/ 681189 w 793339"/>
              <a:gd name="connsiteY14" fmla="*/ 2342031 h 2355348"/>
              <a:gd name="connsiteX15" fmla="*/ 625205 w 793339"/>
              <a:gd name="connsiteY15" fmla="*/ 2323370 h 2355348"/>
              <a:gd name="connsiteX16" fmla="*/ 18716 w 793339"/>
              <a:gd name="connsiteY16" fmla="*/ 2323370 h 2355348"/>
              <a:gd name="connsiteX0" fmla="*/ 245 w 774868"/>
              <a:gd name="connsiteY0" fmla="*/ 2323370 h 2355348"/>
              <a:gd name="connsiteX1" fmla="*/ 18905 w 774868"/>
              <a:gd name="connsiteY1" fmla="*/ 1604913 h 2355348"/>
              <a:gd name="connsiteX2" fmla="*/ 18906 w 774868"/>
              <a:gd name="connsiteY2" fmla="*/ 606537 h 2355348"/>
              <a:gd name="connsiteX3" fmla="*/ 9575 w 774868"/>
              <a:gd name="connsiteY3" fmla="*/ 270636 h 2355348"/>
              <a:gd name="connsiteX4" fmla="*/ 56229 w 774868"/>
              <a:gd name="connsiteY4" fmla="*/ 9377 h 2355348"/>
              <a:gd name="connsiteX5" fmla="*/ 476106 w 774868"/>
              <a:gd name="connsiteY5" fmla="*/ 56031 h 2355348"/>
              <a:gd name="connsiteX6" fmla="*/ 774685 w 774868"/>
              <a:gd name="connsiteY6" fmla="*/ 37369 h 2355348"/>
              <a:gd name="connsiteX7" fmla="*/ 728033 w 774868"/>
              <a:gd name="connsiteY7" fmla="*/ 261304 h 2355348"/>
              <a:gd name="connsiteX8" fmla="*/ 700040 w 774868"/>
              <a:gd name="connsiteY8" fmla="*/ 709173 h 2355348"/>
              <a:gd name="connsiteX9" fmla="*/ 662718 w 774868"/>
              <a:gd name="connsiteY9" fmla="*/ 1241019 h 2355348"/>
              <a:gd name="connsiteX10" fmla="*/ 681379 w 774868"/>
              <a:gd name="connsiteY10" fmla="*/ 1446292 h 2355348"/>
              <a:gd name="connsiteX11" fmla="*/ 690710 w 774868"/>
              <a:gd name="connsiteY11" fmla="*/ 2034121 h 2355348"/>
              <a:gd name="connsiteX12" fmla="*/ 709371 w 774868"/>
              <a:gd name="connsiteY12" fmla="*/ 2239394 h 2355348"/>
              <a:gd name="connsiteX13" fmla="*/ 700041 w 774868"/>
              <a:gd name="connsiteY13" fmla="*/ 2351362 h 2355348"/>
              <a:gd name="connsiteX14" fmla="*/ 662718 w 774868"/>
              <a:gd name="connsiteY14" fmla="*/ 2342031 h 2355348"/>
              <a:gd name="connsiteX15" fmla="*/ 606734 w 774868"/>
              <a:gd name="connsiteY15" fmla="*/ 2323370 h 2355348"/>
              <a:gd name="connsiteX16" fmla="*/ 245 w 774868"/>
              <a:gd name="connsiteY16" fmla="*/ 2323370 h 235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4868" h="2355348">
                <a:moveTo>
                  <a:pt x="245" y="2323370"/>
                </a:moveTo>
                <a:cubicBezTo>
                  <a:pt x="-2865" y="1775974"/>
                  <a:pt x="24855" y="2152285"/>
                  <a:pt x="18905" y="1604913"/>
                </a:cubicBezTo>
                <a:cubicBezTo>
                  <a:pt x="18632" y="1579839"/>
                  <a:pt x="20461" y="828916"/>
                  <a:pt x="18906" y="606537"/>
                </a:cubicBezTo>
                <a:cubicBezTo>
                  <a:pt x="17351" y="384158"/>
                  <a:pt x="12685" y="354611"/>
                  <a:pt x="9575" y="270636"/>
                </a:cubicBezTo>
                <a:cubicBezTo>
                  <a:pt x="18906" y="167999"/>
                  <a:pt x="-21526" y="45144"/>
                  <a:pt x="56229" y="9377"/>
                </a:cubicBezTo>
                <a:cubicBezTo>
                  <a:pt x="133984" y="-26390"/>
                  <a:pt x="356363" y="51366"/>
                  <a:pt x="476106" y="56031"/>
                </a:cubicBezTo>
                <a:cubicBezTo>
                  <a:pt x="595849" y="60696"/>
                  <a:pt x="765354" y="34259"/>
                  <a:pt x="774685" y="37369"/>
                </a:cubicBezTo>
                <a:cubicBezTo>
                  <a:pt x="777795" y="46700"/>
                  <a:pt x="740474" y="149337"/>
                  <a:pt x="728033" y="261304"/>
                </a:cubicBezTo>
                <a:cubicBezTo>
                  <a:pt x="715592" y="373271"/>
                  <a:pt x="736259" y="491870"/>
                  <a:pt x="700040" y="709173"/>
                </a:cubicBezTo>
                <a:cubicBezTo>
                  <a:pt x="683188" y="978787"/>
                  <a:pt x="665828" y="1118166"/>
                  <a:pt x="662718" y="1241019"/>
                </a:cubicBezTo>
                <a:cubicBezTo>
                  <a:pt x="659608" y="1363872"/>
                  <a:pt x="668748" y="1357871"/>
                  <a:pt x="681379" y="1446292"/>
                </a:cubicBezTo>
                <a:cubicBezTo>
                  <a:pt x="684489" y="1642235"/>
                  <a:pt x="685932" y="1838212"/>
                  <a:pt x="690710" y="2034121"/>
                </a:cubicBezTo>
                <a:cubicBezTo>
                  <a:pt x="694856" y="2204118"/>
                  <a:pt x="682277" y="2158106"/>
                  <a:pt x="709371" y="2239394"/>
                </a:cubicBezTo>
                <a:cubicBezTo>
                  <a:pt x="706261" y="2276717"/>
                  <a:pt x="715539" y="2317267"/>
                  <a:pt x="700041" y="2351362"/>
                </a:cubicBezTo>
                <a:cubicBezTo>
                  <a:pt x="694734" y="2363036"/>
                  <a:pt x="675001" y="2345716"/>
                  <a:pt x="662718" y="2342031"/>
                </a:cubicBezTo>
                <a:cubicBezTo>
                  <a:pt x="643877" y="2336379"/>
                  <a:pt x="626405" y="2323370"/>
                  <a:pt x="606734" y="2323370"/>
                </a:cubicBezTo>
                <a:lnTo>
                  <a:pt x="245" y="2323370"/>
                </a:lnTo>
                <a:close/>
              </a:path>
            </a:pathLst>
          </a:custGeom>
          <a:solidFill>
            <a:srgbClr val="005E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AVdual-Begleiterin</a:t>
            </a:r>
          </a:p>
        </p:txBody>
      </p:sp>
      <p:pic>
        <p:nvPicPr>
          <p:cNvPr id="38" name="Picture 4" descr="Plus Sign Royalty Free Vector Clip Art Illustration - Plus Sign Clip Art -  480x421 PNG Download - PNGkit">
            <a:extLst>
              <a:ext uri="{FF2B5EF4-FFF2-40B4-BE49-F238E27FC236}">
                <a16:creationId xmlns:a16="http://schemas.microsoft.com/office/drawing/2014/main" id="{D143669A-F33F-449F-B0ED-D2E4261DE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1873" y="3533923"/>
            <a:ext cx="764299" cy="6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A87FDB95-1E24-4616-A77A-985023583FFC}"/>
              </a:ext>
            </a:extLst>
          </p:cNvPr>
          <p:cNvSpPr/>
          <p:nvPr/>
        </p:nvSpPr>
        <p:spPr>
          <a:xfrm>
            <a:off x="10840427" y="2972102"/>
            <a:ext cx="716268" cy="2301933"/>
          </a:xfrm>
          <a:custGeom>
            <a:avLst/>
            <a:gdLst>
              <a:gd name="connsiteX0" fmla="*/ 47562 w 756688"/>
              <a:gd name="connsiteY0" fmla="*/ 2296890 h 2328868"/>
              <a:gd name="connsiteX1" fmla="*/ 38231 w 756688"/>
              <a:gd name="connsiteY1" fmla="*/ 654702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710035 w 756688"/>
              <a:gd name="connsiteY9" fmla="*/ 1214539 h 2328868"/>
              <a:gd name="connsiteX10" fmla="*/ 728696 w 756688"/>
              <a:gd name="connsiteY10" fmla="*/ 1419812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7562 w 756688"/>
              <a:gd name="connsiteY0" fmla="*/ 2296890 h 2328868"/>
              <a:gd name="connsiteX1" fmla="*/ 908 w 756688"/>
              <a:gd name="connsiteY1" fmla="*/ 1167886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710035 w 756688"/>
              <a:gd name="connsiteY9" fmla="*/ 1214539 h 2328868"/>
              <a:gd name="connsiteX10" fmla="*/ 728696 w 756688"/>
              <a:gd name="connsiteY10" fmla="*/ 1419812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7562 w 756688"/>
              <a:gd name="connsiteY0" fmla="*/ 2296890 h 2328868"/>
              <a:gd name="connsiteX1" fmla="*/ 908 w 756688"/>
              <a:gd name="connsiteY1" fmla="*/ 1167886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682043 w 756688"/>
              <a:gd name="connsiteY9" fmla="*/ 1093241 h 2328868"/>
              <a:gd name="connsiteX10" fmla="*/ 728696 w 756688"/>
              <a:gd name="connsiteY10" fmla="*/ 1419812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7562 w 756688"/>
              <a:gd name="connsiteY0" fmla="*/ 2296890 h 2328868"/>
              <a:gd name="connsiteX1" fmla="*/ 908 w 756688"/>
              <a:gd name="connsiteY1" fmla="*/ 1167886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682043 w 756688"/>
              <a:gd name="connsiteY9" fmla="*/ 1093241 h 2328868"/>
              <a:gd name="connsiteX10" fmla="*/ 691374 w 756688"/>
              <a:gd name="connsiteY10" fmla="*/ 1438473 h 2328868"/>
              <a:gd name="connsiteX11" fmla="*/ 738027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7562 w 756688"/>
              <a:gd name="connsiteY0" fmla="*/ 2296890 h 2328868"/>
              <a:gd name="connsiteX1" fmla="*/ 908 w 756688"/>
              <a:gd name="connsiteY1" fmla="*/ 1167886 h 2328868"/>
              <a:gd name="connsiteX2" fmla="*/ 28900 w 756688"/>
              <a:gd name="connsiteY2" fmla="*/ 580057 h 2328868"/>
              <a:gd name="connsiteX3" fmla="*/ 19570 w 756688"/>
              <a:gd name="connsiteY3" fmla="*/ 328131 h 2328868"/>
              <a:gd name="connsiteX4" fmla="*/ 47562 w 756688"/>
              <a:gd name="connsiteY4" fmla="*/ 20220 h 2328868"/>
              <a:gd name="connsiteX5" fmla="*/ 700704 w 756688"/>
              <a:gd name="connsiteY5" fmla="*/ 38882 h 2328868"/>
              <a:gd name="connsiteX6" fmla="*/ 728696 w 756688"/>
              <a:gd name="connsiteY6" fmla="*/ 48212 h 2328868"/>
              <a:gd name="connsiteX7" fmla="*/ 738027 w 756688"/>
              <a:gd name="connsiteY7" fmla="*/ 76204 h 2328868"/>
              <a:gd name="connsiteX8" fmla="*/ 710035 w 756688"/>
              <a:gd name="connsiteY8" fmla="*/ 645371 h 2328868"/>
              <a:gd name="connsiteX9" fmla="*/ 682043 w 756688"/>
              <a:gd name="connsiteY9" fmla="*/ 1093241 h 2328868"/>
              <a:gd name="connsiteX10" fmla="*/ 691374 w 756688"/>
              <a:gd name="connsiteY10" fmla="*/ 1438473 h 2328868"/>
              <a:gd name="connsiteX11" fmla="*/ 700705 w 756688"/>
              <a:gd name="connsiteY11" fmla="*/ 2007641 h 2328868"/>
              <a:gd name="connsiteX12" fmla="*/ 756688 w 756688"/>
              <a:gd name="connsiteY12" fmla="*/ 2212914 h 2328868"/>
              <a:gd name="connsiteX13" fmla="*/ 747358 w 756688"/>
              <a:gd name="connsiteY13" fmla="*/ 2324882 h 2328868"/>
              <a:gd name="connsiteX14" fmla="*/ 710035 w 756688"/>
              <a:gd name="connsiteY14" fmla="*/ 2315551 h 2328868"/>
              <a:gd name="connsiteX15" fmla="*/ 654051 w 756688"/>
              <a:gd name="connsiteY15" fmla="*/ 2296890 h 2328868"/>
              <a:gd name="connsiteX16" fmla="*/ 47562 w 756688"/>
              <a:gd name="connsiteY16" fmla="*/ 2296890 h 2328868"/>
              <a:gd name="connsiteX0" fmla="*/ 47562 w 756688"/>
              <a:gd name="connsiteY0" fmla="*/ 2296890 h 2352874"/>
              <a:gd name="connsiteX1" fmla="*/ 908 w 756688"/>
              <a:gd name="connsiteY1" fmla="*/ 1167886 h 2352874"/>
              <a:gd name="connsiteX2" fmla="*/ 28900 w 756688"/>
              <a:gd name="connsiteY2" fmla="*/ 580057 h 2352874"/>
              <a:gd name="connsiteX3" fmla="*/ 19570 w 756688"/>
              <a:gd name="connsiteY3" fmla="*/ 328131 h 2352874"/>
              <a:gd name="connsiteX4" fmla="*/ 47562 w 756688"/>
              <a:gd name="connsiteY4" fmla="*/ 20220 h 2352874"/>
              <a:gd name="connsiteX5" fmla="*/ 700704 w 756688"/>
              <a:gd name="connsiteY5" fmla="*/ 38882 h 2352874"/>
              <a:gd name="connsiteX6" fmla="*/ 728696 w 756688"/>
              <a:gd name="connsiteY6" fmla="*/ 48212 h 2352874"/>
              <a:gd name="connsiteX7" fmla="*/ 738027 w 756688"/>
              <a:gd name="connsiteY7" fmla="*/ 76204 h 2352874"/>
              <a:gd name="connsiteX8" fmla="*/ 710035 w 756688"/>
              <a:gd name="connsiteY8" fmla="*/ 645371 h 2352874"/>
              <a:gd name="connsiteX9" fmla="*/ 682043 w 756688"/>
              <a:gd name="connsiteY9" fmla="*/ 1093241 h 2352874"/>
              <a:gd name="connsiteX10" fmla="*/ 691374 w 756688"/>
              <a:gd name="connsiteY10" fmla="*/ 1438473 h 2352874"/>
              <a:gd name="connsiteX11" fmla="*/ 700705 w 756688"/>
              <a:gd name="connsiteY11" fmla="*/ 2007641 h 2352874"/>
              <a:gd name="connsiteX12" fmla="*/ 756688 w 756688"/>
              <a:gd name="connsiteY12" fmla="*/ 2212914 h 2352874"/>
              <a:gd name="connsiteX13" fmla="*/ 747358 w 756688"/>
              <a:gd name="connsiteY13" fmla="*/ 2324882 h 2352874"/>
              <a:gd name="connsiteX14" fmla="*/ 710035 w 756688"/>
              <a:gd name="connsiteY14" fmla="*/ 2315551 h 2352874"/>
              <a:gd name="connsiteX15" fmla="*/ 476769 w 756688"/>
              <a:gd name="connsiteY15" fmla="*/ 2352874 h 2352874"/>
              <a:gd name="connsiteX16" fmla="*/ 47562 w 756688"/>
              <a:gd name="connsiteY16" fmla="*/ 2296890 h 2352874"/>
              <a:gd name="connsiteX0" fmla="*/ 47562 w 756688"/>
              <a:gd name="connsiteY0" fmla="*/ 2296890 h 2352874"/>
              <a:gd name="connsiteX1" fmla="*/ 908 w 756688"/>
              <a:gd name="connsiteY1" fmla="*/ 1167886 h 2352874"/>
              <a:gd name="connsiteX2" fmla="*/ 28900 w 756688"/>
              <a:gd name="connsiteY2" fmla="*/ 580057 h 2352874"/>
              <a:gd name="connsiteX3" fmla="*/ 19570 w 756688"/>
              <a:gd name="connsiteY3" fmla="*/ 328131 h 2352874"/>
              <a:gd name="connsiteX4" fmla="*/ 47562 w 756688"/>
              <a:gd name="connsiteY4" fmla="*/ 20220 h 2352874"/>
              <a:gd name="connsiteX5" fmla="*/ 700704 w 756688"/>
              <a:gd name="connsiteY5" fmla="*/ 38882 h 2352874"/>
              <a:gd name="connsiteX6" fmla="*/ 728696 w 756688"/>
              <a:gd name="connsiteY6" fmla="*/ 48212 h 2352874"/>
              <a:gd name="connsiteX7" fmla="*/ 738027 w 756688"/>
              <a:gd name="connsiteY7" fmla="*/ 76204 h 2352874"/>
              <a:gd name="connsiteX8" fmla="*/ 710035 w 756688"/>
              <a:gd name="connsiteY8" fmla="*/ 645371 h 2352874"/>
              <a:gd name="connsiteX9" fmla="*/ 682043 w 756688"/>
              <a:gd name="connsiteY9" fmla="*/ 1093241 h 2352874"/>
              <a:gd name="connsiteX10" fmla="*/ 691374 w 756688"/>
              <a:gd name="connsiteY10" fmla="*/ 1438473 h 2352874"/>
              <a:gd name="connsiteX11" fmla="*/ 700705 w 756688"/>
              <a:gd name="connsiteY11" fmla="*/ 2007641 h 2352874"/>
              <a:gd name="connsiteX12" fmla="*/ 756688 w 756688"/>
              <a:gd name="connsiteY12" fmla="*/ 2212914 h 2352874"/>
              <a:gd name="connsiteX13" fmla="*/ 747358 w 756688"/>
              <a:gd name="connsiteY13" fmla="*/ 2324882 h 2352874"/>
              <a:gd name="connsiteX14" fmla="*/ 710035 w 756688"/>
              <a:gd name="connsiteY14" fmla="*/ 2315551 h 2352874"/>
              <a:gd name="connsiteX15" fmla="*/ 140867 w 756688"/>
              <a:gd name="connsiteY15" fmla="*/ 2352874 h 2352874"/>
              <a:gd name="connsiteX16" fmla="*/ 47562 w 756688"/>
              <a:gd name="connsiteY16" fmla="*/ 2296890 h 2352874"/>
              <a:gd name="connsiteX0" fmla="*/ 28901 w 756688"/>
              <a:gd name="connsiteY0" fmla="*/ 2380866 h 2380866"/>
              <a:gd name="connsiteX1" fmla="*/ 908 w 756688"/>
              <a:gd name="connsiteY1" fmla="*/ 1167886 h 2380866"/>
              <a:gd name="connsiteX2" fmla="*/ 28900 w 756688"/>
              <a:gd name="connsiteY2" fmla="*/ 580057 h 2380866"/>
              <a:gd name="connsiteX3" fmla="*/ 19570 w 756688"/>
              <a:gd name="connsiteY3" fmla="*/ 328131 h 2380866"/>
              <a:gd name="connsiteX4" fmla="*/ 47562 w 756688"/>
              <a:gd name="connsiteY4" fmla="*/ 20220 h 2380866"/>
              <a:gd name="connsiteX5" fmla="*/ 700704 w 756688"/>
              <a:gd name="connsiteY5" fmla="*/ 38882 h 2380866"/>
              <a:gd name="connsiteX6" fmla="*/ 728696 w 756688"/>
              <a:gd name="connsiteY6" fmla="*/ 48212 h 2380866"/>
              <a:gd name="connsiteX7" fmla="*/ 738027 w 756688"/>
              <a:gd name="connsiteY7" fmla="*/ 76204 h 2380866"/>
              <a:gd name="connsiteX8" fmla="*/ 710035 w 756688"/>
              <a:gd name="connsiteY8" fmla="*/ 645371 h 2380866"/>
              <a:gd name="connsiteX9" fmla="*/ 682043 w 756688"/>
              <a:gd name="connsiteY9" fmla="*/ 1093241 h 2380866"/>
              <a:gd name="connsiteX10" fmla="*/ 691374 w 756688"/>
              <a:gd name="connsiteY10" fmla="*/ 1438473 h 2380866"/>
              <a:gd name="connsiteX11" fmla="*/ 700705 w 756688"/>
              <a:gd name="connsiteY11" fmla="*/ 2007641 h 2380866"/>
              <a:gd name="connsiteX12" fmla="*/ 756688 w 756688"/>
              <a:gd name="connsiteY12" fmla="*/ 2212914 h 2380866"/>
              <a:gd name="connsiteX13" fmla="*/ 747358 w 756688"/>
              <a:gd name="connsiteY13" fmla="*/ 2324882 h 2380866"/>
              <a:gd name="connsiteX14" fmla="*/ 710035 w 756688"/>
              <a:gd name="connsiteY14" fmla="*/ 2315551 h 2380866"/>
              <a:gd name="connsiteX15" fmla="*/ 140867 w 756688"/>
              <a:gd name="connsiteY15" fmla="*/ 2352874 h 2380866"/>
              <a:gd name="connsiteX16" fmla="*/ 28901 w 756688"/>
              <a:gd name="connsiteY16" fmla="*/ 2380866 h 2380866"/>
              <a:gd name="connsiteX0" fmla="*/ 28901 w 765216"/>
              <a:gd name="connsiteY0" fmla="*/ 2380866 h 2380866"/>
              <a:gd name="connsiteX1" fmla="*/ 908 w 765216"/>
              <a:gd name="connsiteY1" fmla="*/ 1167886 h 2380866"/>
              <a:gd name="connsiteX2" fmla="*/ 28900 w 765216"/>
              <a:gd name="connsiteY2" fmla="*/ 580057 h 2380866"/>
              <a:gd name="connsiteX3" fmla="*/ 19570 w 765216"/>
              <a:gd name="connsiteY3" fmla="*/ 328131 h 2380866"/>
              <a:gd name="connsiteX4" fmla="*/ 47562 w 765216"/>
              <a:gd name="connsiteY4" fmla="*/ 20220 h 2380866"/>
              <a:gd name="connsiteX5" fmla="*/ 700704 w 765216"/>
              <a:gd name="connsiteY5" fmla="*/ 38882 h 2380866"/>
              <a:gd name="connsiteX6" fmla="*/ 728696 w 765216"/>
              <a:gd name="connsiteY6" fmla="*/ 48212 h 2380866"/>
              <a:gd name="connsiteX7" fmla="*/ 738027 w 765216"/>
              <a:gd name="connsiteY7" fmla="*/ 76204 h 2380866"/>
              <a:gd name="connsiteX8" fmla="*/ 710035 w 765216"/>
              <a:gd name="connsiteY8" fmla="*/ 645371 h 2380866"/>
              <a:gd name="connsiteX9" fmla="*/ 682043 w 765216"/>
              <a:gd name="connsiteY9" fmla="*/ 1093241 h 2380866"/>
              <a:gd name="connsiteX10" fmla="*/ 691374 w 765216"/>
              <a:gd name="connsiteY10" fmla="*/ 1438473 h 2380866"/>
              <a:gd name="connsiteX11" fmla="*/ 700705 w 765216"/>
              <a:gd name="connsiteY11" fmla="*/ 2007641 h 2380866"/>
              <a:gd name="connsiteX12" fmla="*/ 756688 w 765216"/>
              <a:gd name="connsiteY12" fmla="*/ 2212914 h 2380866"/>
              <a:gd name="connsiteX13" fmla="*/ 747358 w 765216"/>
              <a:gd name="connsiteY13" fmla="*/ 2324882 h 2380866"/>
              <a:gd name="connsiteX14" fmla="*/ 542084 w 765216"/>
              <a:gd name="connsiteY14" fmla="*/ 2343543 h 2380866"/>
              <a:gd name="connsiteX15" fmla="*/ 140867 w 765216"/>
              <a:gd name="connsiteY15" fmla="*/ 2352874 h 2380866"/>
              <a:gd name="connsiteX16" fmla="*/ 28901 w 765216"/>
              <a:gd name="connsiteY16" fmla="*/ 2380866 h 2380866"/>
              <a:gd name="connsiteX0" fmla="*/ 28901 w 756688"/>
              <a:gd name="connsiteY0" fmla="*/ 2380866 h 2380866"/>
              <a:gd name="connsiteX1" fmla="*/ 908 w 756688"/>
              <a:gd name="connsiteY1" fmla="*/ 1167886 h 2380866"/>
              <a:gd name="connsiteX2" fmla="*/ 28900 w 756688"/>
              <a:gd name="connsiteY2" fmla="*/ 580057 h 2380866"/>
              <a:gd name="connsiteX3" fmla="*/ 19570 w 756688"/>
              <a:gd name="connsiteY3" fmla="*/ 328131 h 2380866"/>
              <a:gd name="connsiteX4" fmla="*/ 47562 w 756688"/>
              <a:gd name="connsiteY4" fmla="*/ 20220 h 2380866"/>
              <a:gd name="connsiteX5" fmla="*/ 700704 w 756688"/>
              <a:gd name="connsiteY5" fmla="*/ 38882 h 2380866"/>
              <a:gd name="connsiteX6" fmla="*/ 728696 w 756688"/>
              <a:gd name="connsiteY6" fmla="*/ 48212 h 2380866"/>
              <a:gd name="connsiteX7" fmla="*/ 738027 w 756688"/>
              <a:gd name="connsiteY7" fmla="*/ 76204 h 2380866"/>
              <a:gd name="connsiteX8" fmla="*/ 710035 w 756688"/>
              <a:gd name="connsiteY8" fmla="*/ 645371 h 2380866"/>
              <a:gd name="connsiteX9" fmla="*/ 682043 w 756688"/>
              <a:gd name="connsiteY9" fmla="*/ 1093241 h 2380866"/>
              <a:gd name="connsiteX10" fmla="*/ 691374 w 756688"/>
              <a:gd name="connsiteY10" fmla="*/ 1438473 h 2380866"/>
              <a:gd name="connsiteX11" fmla="*/ 700705 w 756688"/>
              <a:gd name="connsiteY11" fmla="*/ 2007641 h 2380866"/>
              <a:gd name="connsiteX12" fmla="*/ 756688 w 756688"/>
              <a:gd name="connsiteY12" fmla="*/ 2212914 h 2380866"/>
              <a:gd name="connsiteX13" fmla="*/ 691374 w 756688"/>
              <a:gd name="connsiteY13" fmla="*/ 2362204 h 2380866"/>
              <a:gd name="connsiteX14" fmla="*/ 542084 w 756688"/>
              <a:gd name="connsiteY14" fmla="*/ 2343543 h 2380866"/>
              <a:gd name="connsiteX15" fmla="*/ 140867 w 756688"/>
              <a:gd name="connsiteY15" fmla="*/ 2352874 h 2380866"/>
              <a:gd name="connsiteX16" fmla="*/ 28901 w 756688"/>
              <a:gd name="connsiteY16" fmla="*/ 2380866 h 2380866"/>
              <a:gd name="connsiteX0" fmla="*/ 28901 w 738030"/>
              <a:gd name="connsiteY0" fmla="*/ 2380866 h 2380866"/>
              <a:gd name="connsiteX1" fmla="*/ 908 w 738030"/>
              <a:gd name="connsiteY1" fmla="*/ 1167886 h 2380866"/>
              <a:gd name="connsiteX2" fmla="*/ 28900 w 738030"/>
              <a:gd name="connsiteY2" fmla="*/ 580057 h 2380866"/>
              <a:gd name="connsiteX3" fmla="*/ 19570 w 738030"/>
              <a:gd name="connsiteY3" fmla="*/ 328131 h 2380866"/>
              <a:gd name="connsiteX4" fmla="*/ 47562 w 738030"/>
              <a:gd name="connsiteY4" fmla="*/ 20220 h 2380866"/>
              <a:gd name="connsiteX5" fmla="*/ 700704 w 738030"/>
              <a:gd name="connsiteY5" fmla="*/ 38882 h 2380866"/>
              <a:gd name="connsiteX6" fmla="*/ 728696 w 738030"/>
              <a:gd name="connsiteY6" fmla="*/ 48212 h 2380866"/>
              <a:gd name="connsiteX7" fmla="*/ 738027 w 738030"/>
              <a:gd name="connsiteY7" fmla="*/ 76204 h 2380866"/>
              <a:gd name="connsiteX8" fmla="*/ 710035 w 738030"/>
              <a:gd name="connsiteY8" fmla="*/ 645371 h 2380866"/>
              <a:gd name="connsiteX9" fmla="*/ 682043 w 738030"/>
              <a:gd name="connsiteY9" fmla="*/ 1093241 h 2380866"/>
              <a:gd name="connsiteX10" fmla="*/ 691374 w 738030"/>
              <a:gd name="connsiteY10" fmla="*/ 1438473 h 2380866"/>
              <a:gd name="connsiteX11" fmla="*/ 700705 w 738030"/>
              <a:gd name="connsiteY11" fmla="*/ 2007641 h 2380866"/>
              <a:gd name="connsiteX12" fmla="*/ 700704 w 738030"/>
              <a:gd name="connsiteY12" fmla="*/ 2231575 h 2380866"/>
              <a:gd name="connsiteX13" fmla="*/ 691374 w 738030"/>
              <a:gd name="connsiteY13" fmla="*/ 2362204 h 2380866"/>
              <a:gd name="connsiteX14" fmla="*/ 542084 w 738030"/>
              <a:gd name="connsiteY14" fmla="*/ 2343543 h 2380866"/>
              <a:gd name="connsiteX15" fmla="*/ 140867 w 738030"/>
              <a:gd name="connsiteY15" fmla="*/ 2352874 h 2380866"/>
              <a:gd name="connsiteX16" fmla="*/ 28901 w 738030"/>
              <a:gd name="connsiteY16" fmla="*/ 2380866 h 238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8030" h="2380866">
                <a:moveTo>
                  <a:pt x="28901" y="2380866"/>
                </a:moveTo>
                <a:cubicBezTo>
                  <a:pt x="25791" y="1833470"/>
                  <a:pt x="6858" y="1715258"/>
                  <a:pt x="908" y="1167886"/>
                </a:cubicBezTo>
                <a:cubicBezTo>
                  <a:pt x="635" y="1142812"/>
                  <a:pt x="25790" y="720016"/>
                  <a:pt x="28900" y="580057"/>
                </a:cubicBezTo>
                <a:cubicBezTo>
                  <a:pt x="32010" y="440098"/>
                  <a:pt x="22680" y="412106"/>
                  <a:pt x="19570" y="328131"/>
                </a:cubicBezTo>
                <a:cubicBezTo>
                  <a:pt x="28901" y="225494"/>
                  <a:pt x="-45933" y="63580"/>
                  <a:pt x="47562" y="20220"/>
                </a:cubicBezTo>
                <a:cubicBezTo>
                  <a:pt x="94167" y="-1394"/>
                  <a:pt x="500572" y="-18298"/>
                  <a:pt x="700704" y="38882"/>
                </a:cubicBezTo>
                <a:cubicBezTo>
                  <a:pt x="710161" y="41584"/>
                  <a:pt x="719365" y="45102"/>
                  <a:pt x="728696" y="48212"/>
                </a:cubicBezTo>
                <a:cubicBezTo>
                  <a:pt x="731806" y="57543"/>
                  <a:pt x="738197" y="66370"/>
                  <a:pt x="738027" y="76204"/>
                </a:cubicBezTo>
                <a:cubicBezTo>
                  <a:pt x="730028" y="540203"/>
                  <a:pt x="746254" y="428068"/>
                  <a:pt x="710035" y="645371"/>
                </a:cubicBezTo>
                <a:cubicBezTo>
                  <a:pt x="693183" y="914985"/>
                  <a:pt x="685153" y="961057"/>
                  <a:pt x="682043" y="1093241"/>
                </a:cubicBezTo>
                <a:cubicBezTo>
                  <a:pt x="678933" y="1225425"/>
                  <a:pt x="678743" y="1350052"/>
                  <a:pt x="691374" y="1438473"/>
                </a:cubicBezTo>
                <a:cubicBezTo>
                  <a:pt x="694484" y="1634416"/>
                  <a:pt x="699150" y="1875457"/>
                  <a:pt x="700705" y="2007641"/>
                </a:cubicBezTo>
                <a:cubicBezTo>
                  <a:pt x="702260" y="2139825"/>
                  <a:pt x="673610" y="2150287"/>
                  <a:pt x="700704" y="2231575"/>
                </a:cubicBezTo>
                <a:cubicBezTo>
                  <a:pt x="697594" y="2268898"/>
                  <a:pt x="717811" y="2343543"/>
                  <a:pt x="691374" y="2362204"/>
                </a:cubicBezTo>
                <a:cubicBezTo>
                  <a:pt x="664937" y="2380865"/>
                  <a:pt x="554367" y="2347228"/>
                  <a:pt x="542084" y="2343543"/>
                </a:cubicBezTo>
                <a:cubicBezTo>
                  <a:pt x="523243" y="2337891"/>
                  <a:pt x="160538" y="2352874"/>
                  <a:pt x="140867" y="2352874"/>
                </a:cubicBezTo>
                <a:lnTo>
                  <a:pt x="28901" y="2380866"/>
                </a:lnTo>
                <a:close/>
              </a:path>
            </a:pathLst>
          </a:cu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Berufsorientierung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8609AAD8-9E50-4244-8E9C-7A0EFCAB6B52}"/>
              </a:ext>
            </a:extLst>
          </p:cNvPr>
          <p:cNvSpPr/>
          <p:nvPr/>
        </p:nvSpPr>
        <p:spPr>
          <a:xfrm rot="21362488">
            <a:off x="244987" y="6224059"/>
            <a:ext cx="1810134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/>
              <a:t>Zurück zum </a:t>
            </a:r>
            <a:r>
              <a:rPr lang="de-DE" sz="1000" b="1" dirty="0">
                <a:hlinkClick r:id="rId8" action="ppaction://hlinksldjump"/>
              </a:rPr>
              <a:t>Hauptmenü</a:t>
            </a:r>
            <a:endParaRPr lang="de-DE" sz="1000" b="1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89C451E-FA65-458B-9C3D-84D8604C0E26}"/>
              </a:ext>
            </a:extLst>
          </p:cNvPr>
          <p:cNvGrpSpPr/>
          <p:nvPr/>
        </p:nvGrpSpPr>
        <p:grpSpPr>
          <a:xfrm>
            <a:off x="244987" y="5662844"/>
            <a:ext cx="1825023" cy="1055123"/>
            <a:chOff x="6707533" y="5716525"/>
            <a:chExt cx="1825023" cy="1055123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B675F65A-B47E-4E2C-97E8-3AA6A510B047}"/>
                </a:ext>
              </a:extLst>
            </p:cNvPr>
            <p:cNvSpPr/>
            <p:nvPr/>
          </p:nvSpPr>
          <p:spPr>
            <a:xfrm rot="21362488">
              <a:off x="6707533" y="6277740"/>
              <a:ext cx="1810134" cy="4939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/>
                <a:t>Zurück zum </a:t>
              </a:r>
              <a:r>
                <a:rPr lang="de-DE" sz="1000" b="1" dirty="0">
                  <a:solidFill>
                    <a:srgbClr val="92D050"/>
                  </a:solidFill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Hauptmenü</a:t>
              </a:r>
              <a:endParaRPr lang="de-DE" sz="1000" b="1" dirty="0">
                <a:solidFill>
                  <a:srgbClr val="92D050"/>
                </a:solidFill>
              </a:endParaRPr>
            </a:p>
          </p:txBody>
        </p:sp>
        <p:sp>
          <p:nvSpPr>
            <p:cNvPr id="44" name="Pfeil: nach oben gekrümmt 43">
              <a:hlinkClick r:id="rId8" action="ppaction://hlinksldjump"/>
              <a:extLst>
                <a:ext uri="{FF2B5EF4-FFF2-40B4-BE49-F238E27FC236}">
                  <a16:creationId xmlns:a16="http://schemas.microsoft.com/office/drawing/2014/main" id="{7A455965-7D0A-4A50-BC02-D5CB8634B557}"/>
                </a:ext>
              </a:extLst>
            </p:cNvPr>
            <p:cNvSpPr/>
            <p:nvPr/>
          </p:nvSpPr>
          <p:spPr>
            <a:xfrm rot="16200000">
              <a:off x="7225237" y="5401168"/>
              <a:ext cx="991962" cy="1622676"/>
            </a:xfrm>
            <a:prstGeom prst="curvedUpArrow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5" name="Picture 2" descr="The Off Button: Amazon.de: Apps für Android">
            <a:hlinkClick r:id="rId9" action="ppaction://hlinksldjump"/>
            <a:extLst>
              <a:ext uri="{FF2B5EF4-FFF2-40B4-BE49-F238E27FC236}">
                <a16:creationId xmlns:a16="http://schemas.microsoft.com/office/drawing/2014/main" id="{65858C4B-4370-446C-9001-CEAAF5EE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1353" y="2968289"/>
            <a:ext cx="229757" cy="22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The Off Button: Amazon.de: Apps für Android">
            <a:hlinkClick r:id="rId11" action="ppaction://hlinksldjump"/>
            <a:extLst>
              <a:ext uri="{FF2B5EF4-FFF2-40B4-BE49-F238E27FC236}">
                <a16:creationId xmlns:a16="http://schemas.microsoft.com/office/drawing/2014/main" id="{B9DE2C7F-82B6-44A4-A248-C26F2FFB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051" y="2968289"/>
            <a:ext cx="220123" cy="2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The Off Button: Amazon.de: Apps für Android">
            <a:hlinkClick r:id="rId13" action="ppaction://hlinksldjump"/>
            <a:extLst>
              <a:ext uri="{FF2B5EF4-FFF2-40B4-BE49-F238E27FC236}">
                <a16:creationId xmlns:a16="http://schemas.microsoft.com/office/drawing/2014/main" id="{072F4C7D-2C0D-4CD1-B3BF-ADA6D4B1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026" y="2878972"/>
            <a:ext cx="269819" cy="2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The Off Button: Amazon.de: Apps für Android">
            <a:hlinkClick r:id="rId15" action="ppaction://hlinksldjump"/>
            <a:extLst>
              <a:ext uri="{FF2B5EF4-FFF2-40B4-BE49-F238E27FC236}">
                <a16:creationId xmlns:a16="http://schemas.microsoft.com/office/drawing/2014/main" id="{E5309155-DB9F-41CF-ADFB-0C87A659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402" y="2906028"/>
            <a:ext cx="259048" cy="2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The Off Button: Amazon.de: Apps für Android">
            <a:hlinkClick r:id="rId17"/>
            <a:extLst>
              <a:ext uri="{FF2B5EF4-FFF2-40B4-BE49-F238E27FC236}">
                <a16:creationId xmlns:a16="http://schemas.microsoft.com/office/drawing/2014/main" id="{40ED4E1D-9E28-4E45-B435-BFED6B764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3033" y="2909536"/>
            <a:ext cx="239256" cy="2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The Off Button: Amazon.de: Apps für Android">
            <a:hlinkClick r:id="rId19" action="ppaction://hlinksldjump"/>
            <a:extLst>
              <a:ext uri="{FF2B5EF4-FFF2-40B4-BE49-F238E27FC236}">
                <a16:creationId xmlns:a16="http://schemas.microsoft.com/office/drawing/2014/main" id="{0791B9B8-3CC2-4019-8065-FD75EF74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2991" y="2986244"/>
            <a:ext cx="202168" cy="2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D4525086-1010-4AAE-862F-156690A16700}"/>
              </a:ext>
            </a:extLst>
          </p:cNvPr>
          <p:cNvSpPr/>
          <p:nvPr/>
        </p:nvSpPr>
        <p:spPr>
          <a:xfrm>
            <a:off x="4813714" y="6112583"/>
            <a:ext cx="3238150" cy="27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zum Stundenplan/ Schulalltag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47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A37E4-5A94-4D14-A61F-20B991D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033"/>
            <a:ext cx="3442996" cy="5338772"/>
          </a:xfrm>
          <a:solidFill>
            <a:srgbClr val="0070C0"/>
          </a:solidFill>
        </p:spPr>
        <p:txBody>
          <a:bodyPr anchor="t" anchorCtr="0"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Avdual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Profile / 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Ziele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Lernen im</a:t>
            </a:r>
            <a:b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AVdual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Schulalltag an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der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Anmeldung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1387E7-2672-4A94-8B78-AB57F34891FF}"/>
              </a:ext>
            </a:extLst>
          </p:cNvPr>
          <p:cNvGrpSpPr/>
          <p:nvPr/>
        </p:nvGrpSpPr>
        <p:grpSpPr>
          <a:xfrm>
            <a:off x="2868954" y="214438"/>
            <a:ext cx="8384908" cy="1252376"/>
            <a:chOff x="4005271" y="1094278"/>
            <a:chExt cx="7059689" cy="1291686"/>
          </a:xfrm>
        </p:grpSpPr>
        <p:sp>
          <p:nvSpPr>
            <p:cNvPr id="21" name="Gleichschenkliges Dreieck 20">
              <a:extLst>
                <a:ext uri="{FF2B5EF4-FFF2-40B4-BE49-F238E27FC236}">
                  <a16:creationId xmlns:a16="http://schemas.microsoft.com/office/drawing/2014/main" id="{140DFFB9-7721-41A3-8B40-BCD56AA88848}"/>
                </a:ext>
              </a:extLst>
            </p:cNvPr>
            <p:cNvSpPr/>
            <p:nvPr/>
          </p:nvSpPr>
          <p:spPr>
            <a:xfrm>
              <a:off x="4005271" y="2162853"/>
              <a:ext cx="2261579" cy="20483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2" name="Titel 2">
              <a:extLst>
                <a:ext uri="{FF2B5EF4-FFF2-40B4-BE49-F238E27FC236}">
                  <a16:creationId xmlns:a16="http://schemas.microsoft.com/office/drawing/2014/main" id="{32D9F7B0-C8DF-4824-8858-E2C4087300B8}"/>
                </a:ext>
              </a:extLst>
            </p:cNvPr>
            <p:cNvSpPr txBox="1">
              <a:spLocks/>
            </p:cNvSpPr>
            <p:nvPr/>
          </p:nvSpPr>
          <p:spPr>
            <a:xfrm>
              <a:off x="4743637" y="1094278"/>
              <a:ext cx="6321323" cy="1025313"/>
            </a:xfrm>
            <a:prstGeom prst="rect">
              <a:avLst/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24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j-ea"/>
                  <a:cs typeface="+mj-cs"/>
                </a:rPr>
                <a:t>Wie läuft eine gewöhnliche Schulwoche im AVdual ab?</a:t>
              </a: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2400" b="1" i="0" u="none" strike="noStrike" kern="120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j-ea"/>
                  <a:cs typeface="+mj-cs"/>
                </a:rPr>
                <a:t>Welche Fächer habe ich neben den Profilfächern? </a:t>
              </a:r>
            </a:p>
          </p:txBody>
        </p:sp>
        <p:sp>
          <p:nvSpPr>
            <p:cNvPr id="23" name="Gleichschenkliges Dreieck 22">
              <a:extLst>
                <a:ext uri="{FF2B5EF4-FFF2-40B4-BE49-F238E27FC236}">
                  <a16:creationId xmlns:a16="http://schemas.microsoft.com/office/drawing/2014/main" id="{166170CE-1A95-4874-8E9C-BF1438DD13A3}"/>
                </a:ext>
              </a:extLst>
            </p:cNvPr>
            <p:cNvSpPr/>
            <p:nvPr/>
          </p:nvSpPr>
          <p:spPr>
            <a:xfrm flipV="1">
              <a:off x="4736812" y="2127559"/>
              <a:ext cx="1555275" cy="258405"/>
            </a:xfrm>
            <a:prstGeom prst="triangle">
              <a:avLst>
                <a:gd name="adj" fmla="val 100000"/>
              </a:avLst>
            </a:prstGeom>
            <a:solidFill>
              <a:srgbClr val="005EA4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pic>
        <p:nvPicPr>
          <p:cNvPr id="24" name="Picture 4" descr="Hans Thoma Schule | Berufliches Schulzentrum Titisee-Neustadt">
            <a:extLst>
              <a:ext uri="{FF2B5EF4-FFF2-40B4-BE49-F238E27FC236}">
                <a16:creationId xmlns:a16="http://schemas.microsoft.com/office/drawing/2014/main" id="{FE90B02F-F89B-4692-A0D6-21000408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961665" y="3211035"/>
            <a:ext cx="2086649" cy="3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tundenplan Vorlage » Stundenplan zum Ausdrucken | Kribbelbunt">
            <a:extLst>
              <a:ext uri="{FF2B5EF4-FFF2-40B4-BE49-F238E27FC236}">
                <a16:creationId xmlns:a16="http://schemas.microsoft.com/office/drawing/2014/main" id="{3C3801DB-E765-4573-977B-099A28FC0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30"/>
          <a:stretch/>
        </p:blipFill>
        <p:spPr bwMode="auto">
          <a:xfrm>
            <a:off x="3745923" y="1483553"/>
            <a:ext cx="7866917" cy="50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D1A7F290-DB6B-4620-A8A8-9924CF6B62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13135" y="2036256"/>
          <a:ext cx="7240727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8727">
                  <a:extLst>
                    <a:ext uri="{9D8B030D-6E8A-4147-A177-3AD203B41FA5}">
                      <a16:colId xmlns:a16="http://schemas.microsoft.com/office/drawing/2014/main" val="114846376"/>
                    </a:ext>
                  </a:extLst>
                </a:gridCol>
                <a:gridCol w="1274355">
                  <a:extLst>
                    <a:ext uri="{9D8B030D-6E8A-4147-A177-3AD203B41FA5}">
                      <a16:colId xmlns:a16="http://schemas.microsoft.com/office/drawing/2014/main" val="1577789832"/>
                    </a:ext>
                  </a:extLst>
                </a:gridCol>
                <a:gridCol w="1284467">
                  <a:extLst>
                    <a:ext uri="{9D8B030D-6E8A-4147-A177-3AD203B41FA5}">
                      <a16:colId xmlns:a16="http://schemas.microsoft.com/office/drawing/2014/main" val="3117519693"/>
                    </a:ext>
                  </a:extLst>
                </a:gridCol>
                <a:gridCol w="1284468">
                  <a:extLst>
                    <a:ext uri="{9D8B030D-6E8A-4147-A177-3AD203B41FA5}">
                      <a16:colId xmlns:a16="http://schemas.microsoft.com/office/drawing/2014/main" val="4006667092"/>
                    </a:ext>
                  </a:extLst>
                </a:gridCol>
                <a:gridCol w="1274354">
                  <a:extLst>
                    <a:ext uri="{9D8B030D-6E8A-4147-A177-3AD203B41FA5}">
                      <a16:colId xmlns:a16="http://schemas.microsoft.com/office/drawing/2014/main" val="3580184129"/>
                    </a:ext>
                  </a:extLst>
                </a:gridCol>
                <a:gridCol w="1274356">
                  <a:extLst>
                    <a:ext uri="{9D8B030D-6E8A-4147-A177-3AD203B41FA5}">
                      <a16:colId xmlns:a16="http://schemas.microsoft.com/office/drawing/2014/main" val="1984496155"/>
                    </a:ext>
                  </a:extLst>
                </a:gridCol>
              </a:tblGrid>
              <a:tr h="331250">
                <a:tc>
                  <a:txBody>
                    <a:bodyPr/>
                    <a:lstStyle/>
                    <a:p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Montag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Dienstag</a:t>
                      </a:r>
                      <a:endParaRPr lang="de-DE" sz="16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Mittwoch</a:t>
                      </a:r>
                      <a:endParaRPr lang="de-DE" sz="16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Donnerstag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Freitag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88667"/>
                  </a:ext>
                </a:extLst>
              </a:tr>
              <a:tr h="511932">
                <a:tc>
                  <a:txBody>
                    <a:bodyPr/>
                    <a:lstStyle/>
                    <a:p>
                      <a:r>
                        <a:rPr lang="de-DE" sz="1400" b="1" dirty="0">
                          <a:effectLst/>
                          <a:latin typeface="Gabriola" panose="04040605051002020D02" pitchFamily="82" charset="0"/>
                        </a:rPr>
                        <a:t>07:45-</a:t>
                      </a:r>
                    </a:p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08.30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Lernberatung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Englisch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Mathe B/C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Deutsch B/C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5938691"/>
                  </a:ext>
                </a:extLst>
              </a:tr>
              <a:tr h="511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08:30-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09:15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Lernberatung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Englisch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Offene Lernzeit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Deutsch B/C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9254375"/>
                  </a:ext>
                </a:extLst>
              </a:tr>
              <a:tr h="511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09:35-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10:20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Englisch B/C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Mathe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Englisch B/C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BFK-Wirtschaft B/C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BFK-Wirtschaft B/C</a:t>
                      </a: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1711787"/>
                  </a:ext>
                </a:extLst>
              </a:tr>
              <a:tr h="511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10:20-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11:05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Offene Lernzeit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Offene Lernzeit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Jufi</a:t>
                      </a:r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Offene Lernzeit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BFK-Wirtschaft B/C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8085152"/>
                  </a:ext>
                </a:extLst>
              </a:tr>
              <a:tr h="511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11:25-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12:10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Berufsprak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. Komp. (TV)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BFK-Wirtschaft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Jufi</a:t>
                      </a:r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BPK-TV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Mathe B/C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045714"/>
                  </a:ext>
                </a:extLst>
              </a:tr>
              <a:tr h="511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12:10-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12:55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Berufsprak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. Komp. (TV)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BFK-Wirtschaft C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Ethik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BPK-TV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Mathe B/C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957819"/>
                  </a:ext>
                </a:extLst>
              </a:tr>
              <a:tr h="511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13:40-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14:25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BFK-IUS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LWK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38570"/>
                  </a:ext>
                </a:extLst>
              </a:tr>
              <a:tr h="5119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14:25-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15:10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BFK-IUS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LWK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dk1"/>
                        </a:solidFill>
                        <a:effectLst/>
                        <a:latin typeface="Gabriola" panose="04040605051002020D02" pitchFamily="8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525907"/>
                  </a:ext>
                </a:extLst>
              </a:tr>
            </a:tbl>
          </a:graphicData>
        </a:graphic>
      </p:graphicFrame>
      <p:pic>
        <p:nvPicPr>
          <p:cNvPr id="7172" name="Picture 4">
            <a:extLst>
              <a:ext uri="{FF2B5EF4-FFF2-40B4-BE49-F238E27FC236}">
                <a16:creationId xmlns:a16="http://schemas.microsoft.com/office/drawing/2014/main" id="{A01523EC-C492-4FB2-AC33-AF3C3E6C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799" y="2059477"/>
            <a:ext cx="287066" cy="2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he Off Button: Amazon.de: Apps für Android">
            <a:hlinkClick r:id="rId5" action="ppaction://hlinksldjump"/>
            <a:extLst>
              <a:ext uri="{FF2B5EF4-FFF2-40B4-BE49-F238E27FC236}">
                <a16:creationId xmlns:a16="http://schemas.microsoft.com/office/drawing/2014/main" id="{190F8298-59B3-46F3-B9B5-1A6275DB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147" y="4111238"/>
            <a:ext cx="219259" cy="2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he Off Button: Amazon.de: Apps für Android">
            <a:hlinkClick r:id="rId7" action="ppaction://hlinksldjump"/>
            <a:extLst>
              <a:ext uri="{FF2B5EF4-FFF2-40B4-BE49-F238E27FC236}">
                <a16:creationId xmlns:a16="http://schemas.microsoft.com/office/drawing/2014/main" id="{EEE176FC-FF28-49A8-B7A8-C96D78DA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2890" y="4166906"/>
            <a:ext cx="219259" cy="2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he Off Button: Amazon.de: Apps für Android">
            <a:hlinkClick r:id="rId8" action="ppaction://hlinksldjump"/>
            <a:extLst>
              <a:ext uri="{FF2B5EF4-FFF2-40B4-BE49-F238E27FC236}">
                <a16:creationId xmlns:a16="http://schemas.microsoft.com/office/drawing/2014/main" id="{285DFE08-7055-4E73-A9F6-A61C7631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341" y="3149562"/>
            <a:ext cx="219259" cy="2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he Off Button: Amazon.de: Apps für Android">
            <a:hlinkClick r:id="rId9" action="ppaction://hlinksldjump"/>
            <a:extLst>
              <a:ext uri="{FF2B5EF4-FFF2-40B4-BE49-F238E27FC236}">
                <a16:creationId xmlns:a16="http://schemas.microsoft.com/office/drawing/2014/main" id="{7DF28553-B92F-49DF-B26B-8623A719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751" y="5644538"/>
            <a:ext cx="219259" cy="2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39FD801B-7D05-4211-992C-8EE31310EF0C}"/>
              </a:ext>
            </a:extLst>
          </p:cNvPr>
          <p:cNvSpPr/>
          <p:nvPr/>
        </p:nvSpPr>
        <p:spPr>
          <a:xfrm>
            <a:off x="4391332" y="1500211"/>
            <a:ext cx="1148921" cy="519388"/>
          </a:xfrm>
          <a:prstGeom prst="wedgeRoundRectCallout">
            <a:avLst>
              <a:gd name="adj1" fmla="val 123180"/>
              <a:gd name="adj2" fmla="val 969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Tagespraktikum für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SuS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 im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B-Niveau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89165CF-269D-4D6F-8B14-CDF4403A563A}"/>
              </a:ext>
            </a:extLst>
          </p:cNvPr>
          <p:cNvSpPr/>
          <p:nvPr/>
        </p:nvSpPr>
        <p:spPr>
          <a:xfrm rot="21362488">
            <a:off x="244987" y="6224059"/>
            <a:ext cx="1810134" cy="49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/>
              <a:t>Zurück zum </a:t>
            </a:r>
            <a:r>
              <a:rPr lang="de-DE" sz="1000" b="1" dirty="0">
                <a:solidFill>
                  <a:srgbClr val="92D050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Hauptmenü</a:t>
            </a:r>
            <a:endParaRPr lang="de-DE" sz="1000" b="1" dirty="0">
              <a:solidFill>
                <a:srgbClr val="92D050"/>
              </a:solidFill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F2A8E60-CDE1-4F78-A039-763AEA8539F1}"/>
              </a:ext>
            </a:extLst>
          </p:cNvPr>
          <p:cNvGrpSpPr/>
          <p:nvPr/>
        </p:nvGrpSpPr>
        <p:grpSpPr>
          <a:xfrm>
            <a:off x="244987" y="5662844"/>
            <a:ext cx="1825023" cy="1055123"/>
            <a:chOff x="6707533" y="5716525"/>
            <a:chExt cx="1825023" cy="1055123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245E591-6F38-44F1-ACB4-22DA3A1E52EA}"/>
                </a:ext>
              </a:extLst>
            </p:cNvPr>
            <p:cNvSpPr/>
            <p:nvPr/>
          </p:nvSpPr>
          <p:spPr>
            <a:xfrm rot="21362488">
              <a:off x="6707533" y="6277740"/>
              <a:ext cx="1810134" cy="4939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/>
                <a:t>Zurück zum </a:t>
              </a:r>
              <a:r>
                <a:rPr lang="de-DE" sz="1000" b="1" dirty="0">
                  <a:solidFill>
                    <a:srgbClr val="92D050"/>
                  </a:solidFill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Hauptmenü</a:t>
              </a:r>
              <a:endParaRPr lang="de-DE" sz="1000" b="1" dirty="0">
                <a:solidFill>
                  <a:srgbClr val="92D050"/>
                </a:solidFill>
              </a:endParaRPr>
            </a:p>
          </p:txBody>
        </p:sp>
        <p:sp>
          <p:nvSpPr>
            <p:cNvPr id="30" name="Pfeil: nach oben gekrümmt 29">
              <a:hlinkClick r:id="rId10" action="ppaction://hlinksldjump"/>
              <a:extLst>
                <a:ext uri="{FF2B5EF4-FFF2-40B4-BE49-F238E27FC236}">
                  <a16:creationId xmlns:a16="http://schemas.microsoft.com/office/drawing/2014/main" id="{C2DFC202-89A8-4A3A-8C8A-103F670AE4E6}"/>
                </a:ext>
              </a:extLst>
            </p:cNvPr>
            <p:cNvSpPr/>
            <p:nvPr/>
          </p:nvSpPr>
          <p:spPr>
            <a:xfrm rot="16200000">
              <a:off x="7225237" y="5401168"/>
              <a:ext cx="991962" cy="1622676"/>
            </a:xfrm>
            <a:prstGeom prst="curvedUpArrow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025331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1552</Words>
  <Application>Microsoft Office PowerPoint</Application>
  <PresentationFormat>Breitbild</PresentationFormat>
  <Paragraphs>244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Comic Sans MS</vt:lpstr>
      <vt:lpstr>Corbel</vt:lpstr>
      <vt:lpstr>Gabriola</vt:lpstr>
      <vt:lpstr>NeuzeitGro</vt:lpstr>
      <vt:lpstr>Wingdings</vt:lpstr>
      <vt:lpstr>Wingdings 2</vt:lpstr>
      <vt:lpstr>Rahmen</vt:lpstr>
      <vt:lpstr>Hans-Thoma-Schule  Titisee-Neustadt</vt:lpstr>
      <vt:lpstr> </vt:lpstr>
      <vt:lpstr>Das Avdual: 1. Profile/        Ziele  2. Lernen im      AVdual  3. Schulalltag      an der hts  4. Anmeldung </vt:lpstr>
      <vt:lpstr>Das Avdual: 1. Profile/        Ziele  2. Lernen im      AVdual  3. Schulalltag      an der hts  4. Anmeldung </vt:lpstr>
      <vt:lpstr>Das Avdual: 1. Profile/        Ziele  2. Lernen im      AVdual  3. Schulalltag      an der hts  4. Anmeldung </vt:lpstr>
      <vt:lpstr>Das Avdual: 1. Profile/        Ziele  2. Lernen im      AVdual  3. Schulalltag      an der hts  4. Anmeldung </vt:lpstr>
      <vt:lpstr>Das Avdual: 1. Profile/        Ziele  2. Drei Säulen-       Konzept  3. Schulalltag      an der hts  4. Anmeldung </vt:lpstr>
      <vt:lpstr>Das Avdual: 1. Profile /        Ziele  2. Lernen im      AVdual  3. Schulalltag      an der hts  4. Anmeldung </vt:lpstr>
      <vt:lpstr>Das Avdual: 1. Profile /        Ziele  2. Lernen im      AVdual  3. Schulalltag an      der hts  4. Anmeldung </vt:lpstr>
      <vt:lpstr>Das Avdual: 1. Profile /        Ziele  2. Lernen im      AVdual  3. Schulalltag      an der hts  4. Anmeldung </vt:lpstr>
      <vt:lpstr>Das Avdual: 1. Profile /        Ziele  2. Lernen im      AVdual  3. Schulalltag an      der hts  4. Anmeldung </vt:lpstr>
      <vt:lpstr>Das Avdual: 1. Profile /        Ziele  2. Lernen im      AVdual  3. Schulalltag an      der hts  4. Anmeldung </vt:lpstr>
      <vt:lpstr>Das Avdual: 1. Profile /        Ziele  2. Lernen im      AVdual  3. Schulalltag an      der hts  4. Anmeldung </vt:lpstr>
      <vt:lpstr>Das Avdual: 1. Profile /        Ziele  2. Lernen im      AVdual  3. Schulalltag an      der hts  4. Anmeldung </vt:lpstr>
      <vt:lpstr>Das Avdual: 1. Profile /        Ziele  2. Lernen im      AVdual  3. Schulalltag an      der hts  4. Anmeldung </vt:lpstr>
      <vt:lpstr>Das Avdual: 1. Profile/        Ziele  2. Lernen im      AVdual  3. Schulalltag an      der hts  4. Anmeldung </vt:lpstr>
      <vt:lpstr>Das Avdual: 1. Profile /        Ziele  2. Lernen im      AVdual  3. Schulalltag an      der hts  4. Anmeldung </vt:lpstr>
      <vt:lpstr>Das Avdual: 1. Profile /        Ziele  2. Lernen im      AVdual  3. Schulalltag an      der hts  4. Anmeldung </vt:lpstr>
      <vt:lpstr>Das Avdual: 1. Profile /        Ziele  2. Lernen im      AVdual  3. Schulalltag an      der hts  4. Anmeldung </vt:lpstr>
      <vt:lpstr>Das Avdual: 1. Profile/        Ziele  2. Lernen im      AVdual  3. Schulalltag an      der hts  4. Anmeldung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Avdual an der Hans-Thoma-Schule in Titisee-Neustadt</dc:title>
  <dc:creator>Daniel Bläsing</dc:creator>
  <cp:lastModifiedBy>Daniel Bläsing</cp:lastModifiedBy>
  <cp:revision>107</cp:revision>
  <dcterms:created xsi:type="dcterms:W3CDTF">2021-01-09T14:15:18Z</dcterms:created>
  <dcterms:modified xsi:type="dcterms:W3CDTF">2021-01-18T10:51:05Z</dcterms:modified>
</cp:coreProperties>
</file>